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8"/>
  </p:notesMasterIdLst>
  <p:sldIdLst>
    <p:sldId id="4631" r:id="rId3"/>
    <p:sldId id="4122" r:id="rId4"/>
    <p:sldId id="4047" r:id="rId5"/>
    <p:sldId id="360" r:id="rId6"/>
    <p:sldId id="353" r:id="rId7"/>
    <p:sldId id="354" r:id="rId8"/>
    <p:sldId id="350" r:id="rId9"/>
    <p:sldId id="351" r:id="rId10"/>
    <p:sldId id="345" r:id="rId11"/>
    <p:sldId id="340" r:id="rId12"/>
    <p:sldId id="341" r:id="rId13"/>
    <p:sldId id="4508" r:id="rId14"/>
    <p:sldId id="4730" r:id="rId15"/>
    <p:sldId id="4509" r:id="rId16"/>
    <p:sldId id="47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17.196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3 24 0,'24'0'47,"0"-24"-31,-24 48 78,0 0-79,-24 25-15,24-25 0,0 0 16,0 25-16,-24-1 0,24-24 16,0 25-16,0-1 15,0-24-15,0 24 0,0-23 16,0-1-16,0 24 15,0-24-15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36.958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218 218 0,'-24'0'0,"24"-25"15,0 1 1,24 24-16,-24-24 16,24 0-16,0 0 15,1-1-15,-1 1 16,0 0-16,0 24 0,0-24 15,1 24-15,-1 0 16,0 0-16,-24 24 16,0 0-16,0 25 15,0-1-15,0 0 0,-24 1 16,0-1-16,-1 0 0,-23-23 16,24 23-16,-25-24 15,1 0-15,0 1 0,23-1 16,-23 0-16,24-24 0,-24 0 15,23 0 1,25-24-16,25 0 16,-1-1-16,0 1 15,24 0-15,-24 0 0,25 0 16,-1 24-16,-24 0 0,25 0 16,-25 24-16,24-24 15,-23 24-15,-1 24 0,0-23 16,0-1-16,0 0 15,1 0-15,-1 0 0,0 1 16,0-25-16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37.351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123 75 0,'0'-24'0,"24"0"16,1 0-16,-50 48 31,1 0-31,24 0 0,-24 25 16,0-1-16,0 0 16,0 1-16,-1-1 0,25 0 15,0 1-15,0-25 16,0 24-16,25-23 0,-1-1 15,0 0-15,0 0 0,24-24 16,1 0-16,-25-24 16,24 0-16,1 0 0,-1-25 15,1 1-15,-25-1 16,0-23-16,0 23 0,0-23 16,-24 24-16,0-1 0,-24 25 15,-24 0-15,24 0 16,-25 24-16,1 0 0,-1 0 15,1 0-15,0 24 0,23 0 16,1-24-16,0 24 16,0 0-16,24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38.314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123 290 0,'24'0'0,"-24"-24"0,0 0 16,0-1-16,0 1 15,0 0-15,0 48 32,0 0-17,-24 1-15,24 23 0,-24-24 16,-1 24-16,25-23 16,-24 23-16,24-24 0,-24 25 15,24-25-15,-24 0 0,24 0 16,24-48 15,0-24-15,0 23-16,1-23 15,23 0-15,-24-1 0,25 1 16,-1-25-16,-24 25 16,24 0-16,-23-1 0,-1 25 15,0 0-15,0 0 16,0 24-16,-24 24 0,0 0 15,0 0-15,0 0 16,0 25-16,0-1 0,0-24 16,0 25-16,0-1 0,0-24 15,0 0-15,0 1 16,0-1-16,0 0 0,25-48 47,-1 0-47,0-1 0,0 1 15,25-24-15,-25 24 16,24-25-16,1 25 0,-25 0 16,0 0-16,0 24 0,0 0 15,-24 24 1,0 73 0,0-49-16,-24 0 15,24 1-15,0-1 0,0-24 16,-24 25-16,24-25 15,0 24-15</inkml:trace>
  <inkml:trace contextRef="#ctx0" brushRef="#br0" timeOffset="431">1115 266 0,'24'-24'0,"-24"-1"15,0 1-15,0 48 32,-24-24-32,24 25 15,0-1-15,-25 0 0,1 48 16,0-23 0,24-25-16,-24 24 0,0-23 15,24-1-15,-25 0 0,25 0 16,-24 0-16,48-48 31,-24 0-15,25 0-16,-1 0 0,0-25 15,0 1-15,25-1 0,-25 1 16,24 0-16,1-1 16,-25 1-16,24 0 0,-24 23 15,0 25-15,1 0 16,-25 25-16,0 23 15,0 0-15,0 1 0,0-1 16,24 25-16,-24-25 16,0 0-16,0 1 0,0-1 15,0-24-15,0 25 16</inkml:trace>
  <inkml:trace contextRef="#ctx0" brushRef="#br0" timeOffset="618">1042 508 0,'-24'-49'0,"0"25"16,24 0-16,-25 0 16,25-1-16,0 1 0,25 24 15,23 0 1,-24-24-16,25 24 0,-1 0 16,0 0-16,25 0 15,-1 0-15,1 0 0,0 0 16,-1 0-16,-23 0 0,23 0 15</inkml:trace>
  <inkml:trace contextRef="#ctx0" brushRef="#br0" timeOffset="1002">1792 169 0,'-24'-24'15,"0"0"-15,24-1 16,24 25-1,0 0 1,0 0-16,0 0 16,0 25-16,25-25 15,-25 0-15,24 0 0,1 0 16,-25 0-16,24 0 0,-23 0 16,-1 0-16,0-25 15,0 25-15,-24-24 16,0 0-1,-24 24 1,0 0-16,0 0 16,24 24-1,-25 0-15,1 1 0,0-1 16,0 24-16,0-24 16,-1 49-16,25-25 0,-24 1 15,0-1-15,24 0 0,-24 1 16,24-1-16,-24-24 15,24 25-15</inkml:trace>
  <inkml:trace contextRef="#ctx0" brushRef="#br0" timeOffset="1278">2252 145 0,'0'-24'16,"0"48"15,0 0-15,0 0-16,0 0 16,0 1-16,0 23 0,0-24 15,0 24-15,0-23 16,0 23-16,-25-24 0,25 25 15,0-25-15,0 0 0,0 24 16,-24-23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40.966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290 169 0,'0'-24'0,"0"0"15,0 0 1,25 24 0,-25-24-16,24 24 0,0-25 15,0 1-15,0 24 0,1-24 16,23 24-16,-24 0 16,24 0-16,-23 24 0,-1-24 15,0 24-15,-24 25 0,0-25 16,0 0-16,0 25 15,-48-25-15,23 24 0,-47-24 16,24 25-16,-25-25 16,0 0-16,1 0 0,23-24 15,1 24-15,0-24 0,-1 0 16,25 0-16,24 25 16,24-25-16,0 0 15,1 0-15,23 0 16,0 0-16,1 0 0,-1 0 15,1 0-15,23 24 0,-23-24 16,-1 0-16,0 0 16,25 0-16</inkml:trace>
  <inkml:trace contextRef="#ctx0" brushRef="#br0" timeOffset="684">1064 315 0,'25'-25'0,"-1"1"0,0 0 15,-24 0-15,24 0 16,-24-1 0,-24 25-16,0 0 0,0 0 15,-1 25-15,1-25 16,0 24-16,-24 24 0,24-24 16,-1 1-16,25 23 15,-24-24-15,24 0 0,0 25 16,24-25-16,1 0 0,-1 0 15,0-24-15,0 24 16,24-24-16,-23 0 0,23 0 16,-24 0-16,0-24 15,1 24-15,-1-24 0,0 0 16,0-25-16,-24 25 0,0 0 16,0-24-16,0 24 15,0-1-15,0-23 0,-24 24 16,24 0-16,0-1 15,0 1 1,24 24-16,0 0 16,1 0-1,23 0-15,-24 0 0,25 0 16,-1 0-16,0 24 16,1-24-16,-1 25 0,-24-25 15,25 24-15,-25-24 0,0 24 16,-24 0-1,-24 0-15,24 1 16,-24-1-16,-1 0 0,1 0 16,24 0-16,-24 0 15,24 1-15,-24-1 0,24 0 16,0 0-16,24 0 16,0 1-16,-24-1 0,49-24 15,-25 24-15,24-24 0,-24 0 16,25 0-16,-1 0 15,25 0-15,-25-24 0,0 0 16,1-25-16,-1 25 16,-24-24-16,25 23 0,-49-23 15,0 0-15,0-1 0,-24 25 16,-1 0-16,-47 0 16,23 0-16,-47 24 0,23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43.034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126 75 0,'0'-24'16,"-24"24"-16,0-25 16,-1 25-1,1 25 1,24-1-16,0 24 15,-24-24-15,24 25 0,0-1 16,0 1-16,0 23 16,24-24-16,-24 25 0,24-25 15,1 1-15,-1-25 16,0 24-16,0-23 0,0-1 16,1-24-16,23 0 15,-24-24-15,25 24 0,-1-49 16,-24 25-16,25-24 0,-25-1 15,24-23-15,-24 23 16,0-23-16,-24 23 0,25-23 16,-25 23-16,0 1 0,0 0 15,0 23-15,0 1 16,-25 24-16,1 24 31,24 1-31</inkml:trace>
  <inkml:trace contextRef="#ctx0" brushRef="#br0" timeOffset="373">1021 123 0,'0'-24'0,"24"24"0,-24-24 16,0 0-1,-24 24-15,0 0 0,0 0 16,-25 0-16,25 0 16,0 24-16,0 0 15,0 0-15,-1 0 0,1 1 16,0-1-16,24 24 16,0-24-16,24 1 0,0 23 15,1-24-15,23 0 0,-24 25 16,49-25-16,-25 0 15,0 0-15,-23 0 0,23 1 16,-24-25-16,0 24 0,-24 0 16,-24-24-1,0 0-15,0 24 0,0-24 16,-25 0-16,1 0 16,24-24-16,-25 24 0,25-24 15,-24 0-15</inkml:trace>
  <inkml:trace contextRef="#ctx0" brushRef="#br0" timeOffset="600">1432 99 0,'25'0'0,"-1"0"16,0 0-16,0 0 0,0 0 31,-24 24-16,0 0-15,0 1 16,24-1-16,-24 0 16,0 24-16,0-23 0,0 23 15,0-24-15,0 24 16,0-23-16,-24-1 0,24 0 16</inkml:trace>
  <inkml:trace contextRef="#ctx0" brushRef="#br0" timeOffset="889">1505 317 0,'-24'-49'0,"24"1"15,0 0-15,0-1 16,0 25-16,0-24 0,0 23 16,24 25-16,-24-24 15,24 24-15,24 0 0,1 24 16,-1-24-16,1 25 15,-1 23-15,25-24 0,-25 25 16,25-25-16,-25 24 0,-24 1 16,0-1-16,0 0 15,-24-24-15,0 25 0,-48-1 16,24-24-16,-49 1 0,1-1 16,-25 0-16,0 0 15,0 0-15,1-24 0,-1 0 16,24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49.692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177 73 0,'24'0'0,"-24"-24"15,0 0-15,0-1 16,-24 25 0,-1 0-16,1 25 15,0-25-15,0 24 0,0 0 16,0 24-16,24-24 16,-25 25-16,25-1 0,0-24 15,0 25-15,25-25 0,-1 0 16,0 0-16,24 1 15,-24-1-15,25-24 0,-1 0 16,1-24-16,-25-1 16,24 1-16,-24 0 0,1 0 15,-1-25-15,-24 1 0,0 24 16,0-25-16,0 25 16,-24-24-16,-1 24 0,-23 24 15,24-24-15,0 24 16,-25 0-16,25 0 0,0 24 15,0-24-15,24 24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48.906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178 97 0,'0'-24'0,"0"-1"16,0 1-1,0 0 1,-24 24 15,24 24-31,-25 0 0,1-24 16,0 49-16,0-25 0,0 24 16,24-23-16,-25 23 15,25 0-15,0 1 0,0-1 16,25-24-16,-25 25 15,24-25-15,24 24 0,-24-24 16,1 1-16,-1-1 0,0-24 16,0 24-16,0-24 15,0 24-15,1-24 16,-25-24 0,0 0-1,-25 0-15,25-1 0,0 1 16,-24 0-16,24 0 15,-24 24-15,24-24 0,-24 24 16,0 0-16,0 0 16,-1 0-16,1 0 15,0 24-15,0 0 16,0 0 0,24 0-16</inkml:trace>
  <inkml:trace contextRef="#ctx0" brushRef="#br0" timeOffset="420">710 290 0,'24'-24'0,"-24"0"0,0 0 15,-24 0 1,0 24-16,0 0 15,-1 0-15,1 0 16,0 0-16,0 24 0,24 0 16,-24 0-16,-1 0 0,25 0 15,0 1-15,0-1 16,0 24-16,0-24 0,25 1 16,-25-1-16,24 0 0,0 0 15,24-24-15,-23 0 16,23 0-16,-24 0 0,24 0 15,-23 0-15,-1-24 16,0 0-16,0 0 0,-24-1 16,0-23-16,0 24 0,0 0 15,0-1-15,-24 1 16,0 0-16,0 0 0,-25 24 16,25 0-16,0 0 15,0 0-15,0 24 0,-1-24 16,1 24-16,24 0 0,0 1 15,24-25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46.654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72 317 0,'0'-24'15,"-24"24"-15,24-24 0,24 24 16,-24-24-16,0 48 47,0 0-47,0 0 15,0 0-15,0 25 0,0-1 16,-24-24-16,24 25 16,-24-1-16,24-24 0,0 0 15,0 1-15,-24-1 16,24 0-16,0 0 16,0-48-1,24 0 1,0 0-16,-24-1 0,24-23 15,0 0-15,-24-1 16,25 1-16,23-25 0,-48 25 16,24 0-16,0-1 0,0 1 15,1 24-15,-1-1 16,0 50 0,-24-1-16,0 0 15,0 0-15,0 25 0,24-25 16,-24 24-16,0 1 0,0-25 15,0 24-15,0-24 16,0 0-16,0 1 16,0-50 15,24 1-15,-24-24-16,25 24 15,-25-25-15,24 25 0,0-24 16,0 24-16,0-1 15,1 1-15,-1 24 0,0 0 16,0 24-16,-24 1 0,24-1 16,-24 0-16,25 0 15,-25 25-15,0-25 0,0 24 16,0-24-16,0 0 0,24 1 16,-24-1-16,0 0 15</inkml:trace>
  <inkml:trace contextRef="#ctx0" brushRef="#br0" timeOffset="438">798 245 0,'0'-25'16,"24"1"-16,-24 0 16,24 24-16,-24-24 0,0 48 31,0 0-16,0 0-15,0 25 0,-24-25 16,24 24-16,-24-23 16,24 23-16,-24 0 0,24-24 15,-25 25-15,25-25 0,-24 0 16,24 0-16,0 1 16,0-50-1,0 1 1,0 0-16,24 0 15,1-25-15,-25 1 0,24 0 16,0-1-16,0-23 16,0 23-16,1 25 0,-1-24 15,0 24-15,0 24 16,0 0-16,1 0 16,-25 24-16,24 0 0,-24 24 15,24-23-15,-24 23 16,24 0-16,-24 1 0,0-1 15,0 0-15,24 1 0,-24-25 16,0 24-16,0-23 16,-24-25-16</inkml:trace>
  <inkml:trace contextRef="#ctx0" brushRef="#br0" timeOffset="618">798 414 0,'-24'-24'0,"24"0"0,-25-1 15,25 1 1,25 24-16,-1 0 16,24 0-16,-24-24 0,1 24 15,23 0-15,0 0 16,1 0-16,-1 0 0,1-24 16,-1 24-16,-24 0 15</inkml:trace>
  <inkml:trace contextRef="#ctx0" brushRef="#br0" timeOffset="984">1306 220 0,'-24'-24'0,"-1"24"16,25-24-16,0 0 31,25 24-31,-1 0 0,0-24 16,0 24-16,25 0 15,-1 0-15,0-25 0,1 25 16,-1 0-16,1 0 0,-25-24 16,0 24-16,0 0 15,-24-24-15,-24 24 16,0-24-16,0 24 16,-1 0-16,1 0 0,0 0 15,0-24-15,0 24 0,-1 0 16,25 24-16,-24 0 15,24 0-15,-24 0 0,24 25 16,0-1-16,0 1 16,0-1-16,0 0 0,0 1 15,0 23-15,0-48 0,0 25 16,0-1-16,0-24 16,-24-24-16</inkml:trace>
  <inkml:trace contextRef="#ctx0" brushRef="#br0" timeOffset="1460">1717 220 0,'-24'-24'15,"24"0"1,24 24-16,-24-24 15,24 24-15,0-24 16,1 24-16,-1 0 0,24-25 16,-24 25-16,1 0 0,-1 0 15,0 25 1,-24-1-16,-24-24 16,24 24-16,-24-24 0,-1 24 15,1 0-15,24 1 16,-24-25-16,0 24 0,0-24 15,24 24-15,-25-24 16,25 24-16,0 0 16,25-24-1,-1 25 1,0-25-16,0 24 0,0 0 16,1-24-16,-1 24 15,0 0-15,0 0 0,-24 1 16,0-1-16,0 0 15,0 0-15,-48-24 16,24 24-16,-25 1 0,25-25 16,-24 24-16,-1-24 15,1 0-15,0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50.040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388 323 0,'0'-24'16,"25"0"-16,-25-1 0,0 1 16,0 0-1,-25 24-15,1 0 16,0 24-16,0 0 0,-25 1 15,1-1-15,0 0 16,24 24-16,-25 1 0,25-1 16,0 0-16,0 1 0,-1-1 15,25 1-15,0-25 16,25 24-16,-1-24 0,24 1 16,1-1-16,23-24 15,1 0-15,-1 0 0,25 0 16</inkml:trace>
  <inkml:trace contextRef="#ctx0" brushRef="#br0" timeOffset="570">630 444 0,'-48'-24'0,"-25"24"16,25 0-16,0-25 0,-1 25 16,25 0-16,0 0 15,0 0-15,24 25 16,24-25-1,24 0-15,-24 24 0,49-24 16,-25 0-16,1 0 0,23 0 16,-23 0-16,23 0 15,-23 0-15,-1 0 0,-24 0 16,25-24-16,-25 24 16,-24-25-16,24 25 0,-24-24 15,0 0-15,24 0 0,-24 0 16,0 0-1,0-1-15,0 1 16,0 48 0,-24-24-16,24 25 15,0-1-15,-24 24 0,24-24 16,-24 25-16,24-1 16,0 0-16,0 1 0,0-25 15,0 24-15,24-23 16,0 23-16,0-48 0,0 24 15,1 0-15,23-24 0,0 0 16,1 0-16,23 0 16,-23-24-16,-1 0 0,0-24 15,-23-1-15,-1 1 0,0-1 16,-24-23-16,24 23 16,-24 1-16,0 24 0,0-24 15,0 23-15,-24 25 16,0 0-1,0 25-15,-1-1 16,25 0 0,0 24-1,0-24-15</inkml:trace>
  <inkml:trace contextRef="#ctx0" brushRef="#br0" timeOffset="1152">1671 444 0,'0'-24'16,"24"-1"-16,0 25 0,-24-24 16,24 24-16,-24-24 15,0 48 1,0 0-16,0 1 16,0-1-16,0 0 15,0 24-15,0 1 0,0-1 16,0-24-16,0 25 0,0-25 15,0 0-15,0 0 16,-24 1-16,24-50 31,-24 25-31,24-24 0,0 0 16,0-24-16,0-1 0,0-23 16,24 23-16,0-23 15,24-1-15,-23 1 0,23-1 16,0 0-16,1 25 15,-1 0-15,1 23 0,-25 25 16,24 0-16,-24 0 0,-24 25 16,25-1-16,-25 24 15,0-24-15,0 25 0,0-1 16,-25 1-16,1-25 16,0 24-16,0-24 0,-25 25 15,1-25-15,24 0 0,-25 0 16,1-24-16,24 24 15,-25-24-15,25 0 0,24-24 16,24 0 0,1 24-1,23 0-15,0 0 0,1 24 16,-1-24-16,1 24 16,-1 25-16,0-25 0,1 24 15,-25-23-15,24 23 16,-24 0-16,-24-23 0,25 23 15,-25-24-15,24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54.155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49 170 0,'-25'0'16,"25"-24"-16,25-1 15,-1 1 1,0 24-16,0-24 15,0 0-15,25 24 16,-25-24-16,24 24 0,1 0 16,-25-25-16,24 25 15,-23 0-15,-1 25 0,0-1 16,-24 0 0,0 0-16,0 0 0,-24 1 15,0-1-15,-1 0 0,1 0 16,0 0-16,0 0 15,-25 1-15,25-1 0,0-24 16,0 24-16,0 0 16,48-24-1,0 0 1,24-24-16,-23 24 16,23 0-16,0 0 0,1 0 15,-25 0-15,0 24 0,0-24 16,0 24-16,-24 1 15,0-1-15,0 0 16,-24 0-16,0 0 16,-24 1-16,24-1 0,-25 0 15,1-24-15,-1 24 0,-23-24 16,23 0-16,1 0 16,24 0-16,0 0 0,-1-24 15,1 24-15</inkml:trace>
  <inkml:trace contextRef="#ctx0" brushRef="#br0" timeOffset="380">871 266 0,'49'-24'16,"-25"24"-16,0 0 0,-24-24 15,-24 24 1,0 0-16,-1 0 15,25 24-15,-24-24 0,0 24 16,24 1-16,-24-1 16,24 0-16,0 24 0,-24-23 15,24 23-15,0 0 16,24-23-16,0 23 0,0-24 16,0 0-16,1 1 15,-1-25-15,24 0 0,-24 0 16,25 0-16,-1-25 0,0 25 15,-23-48-15,23 24 16,-24-25-16,0 1 0,-24 0 16,0-1-16,0 1 0,0 24 15,-48-25-15,24 25 16,0 0-16,-25 24 0,1 0 16,24 0-16,-25 0 15,25 0-15,0 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17.699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97 50 0,'0'-24'16,"0"48"31,-24 0-47,24 0 15,0 0-15,0 1 0,0 23 16,0-24-16,0 25 16,0-1-16,0-24 0,0 24 15,0-23-15,0-1 16,24 0-16,-24 0 0,24-24 16,0 24-16,1-24 15,23 0-15,-24-24 16,0 0-16,25 24 0,-25-24 15,0-25-15,0 25 16,-24-24-16,24 0 0,-24-1 16,0 1-16,-24-1 0,24 25 15,-48-24-15,24 24 16,0-1-16,-25 25 0,1 0 16,-1 0-16,25 0 0,-24 25 15,24-25-15,-1 24 16,1 0-16,24 0 15,0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56.375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97 242 0,'0'-24'16,"0"0"0,0 0-1,0 48 17,0 0-32,0 25 15,-24-25 1,24 0-16,-25 24 0,25 1 15,-24-25-15,24 24 16,-24-24-16,24 1 0,0-1 16,0-48 15,24-1-15,-24 1-16,24-24 15,1-1-15,-1 1 0,-24 0 16,24-1-16,0 1 15,0-25-15,1 49 0,-25-24 16,24 24-16,-24-1 0,24 25 16,-24 25-1,0-1-15,0 0 0,0 24 16,0-23-16,0 47 0,0-23 16,0-1-16,0 0 15,0 1-15,0-25 0,0 24 16,0-24-16,0 1 15,0-1-15,24-48 16,-24-1 0,24-23-1,0 24-15,1-25 0,-1 1 16,0 0-16,0-1 16,25 1-16,-25 0 0,0 23 15,0 1-15,0 24 16,-24 24-1,25 1-15,-25-1 0,0 24 16,0-24-16,0 25 16,0-1-16,0-24 0,0 25 15,0-25-15,0 24 0,-25-24 16,25 1-16</inkml:trace>
  <inkml:trace contextRef="#ctx0" brushRef="#br0" timeOffset="422">847 267 0,'24'-25'0,"-24"1"15,24 0-15,-24 0 16,-24 24 0,24 24-1,-24 0-15,24 0 16,-25 1-16,1 23 0,24 0 15,-24-24-15,0 25 0,0-1 16,24-24-16,-24 25 16,24-25-16,0 0 0,-25-24 15,25 24-15,0-48 32,0 0-32,25-24 15,-25 23-15,24-23 0,-24-25 16,24 25-16,0-24 0,0 23 15,-24 1-15,24-1 16,1 25-16,-25 0 0,24 24 16,0 24-16,-24 25 15,24-25-15,-24 24 16,0 1-16,24 23 0,-24-24 16,0 1-16,25-1 15,-25 1-15,0-25 0,0 24 16,0-24-16</inkml:trace>
  <inkml:trace contextRef="#ctx0" brushRef="#br0" timeOffset="602">726 460 0,'-24'0'0,"24"-24"0,24 24 31,0 0-16,0 0-15,0 0 0,25 0 16,-1 0-16,0 0 0,25 0 16,0-24-16,-25 24 15</inkml:trace>
  <inkml:trace contextRef="#ctx0" brushRef="#br0" timeOffset="919">1355 267 0,'-25'-25'0,"1"1"15,0 0-15,0 24 0,24-24 16,-24 24-16,24-24 16,24 24-16,0 0 15,24 0-15,-23 0 0,-1 0 16,24 0-16,1-25 16,-25 25-16,0 0 0,0 0 15,0 0-15,-24-24 16,25 24-16,-50-24 15,1 24 1,0 0 0,24 24-16,-24-24 15,24 24-15,-24 25 0,24-25 16,-25 24-16,1 1 16,0-1-16,24 0 0,-24 1 15,0 23-15,-1-23 16,25-25-16</inkml:trace>
  <inkml:trace contextRef="#ctx0" brushRef="#br0" timeOffset="1243">1693 218 0,'25'-24'16,"-1"24"-16,-24-24 0,24 24 15,-24-24-15,24 24 16,0 0-16,0 0 16,1 0-16,-25 24 15,24-24-15,-24 24 16,0 0-16,0 0 0,-24 1 16,-1-1-16,1 24 15,0-24-15,0 0 0,24 1 16,-24-25-16,24 24 15,-24 0-15,48 0 16,0-24-16,0 24 0,24-24 16,1 25-16,23-25 15,1 24-15,0-24 0,23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58.542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145 223 0,'0'-25'15,"0"1"1,0 0 0,24 24-16,-24-24 0,25 0 15,-1-1-15,0 1 16,0 24-16,24-24 0,-23 24 16,23-24-16,-24 24 15,25 0-15,-25 0 0,-24 24 16,24 0-16,-24 0 0,0 1 15,0 23-15,0-24 16,-24 25-16,0-1 0,-1 0 16,1-24-16,-24 25 15,-1-25-15,1 24 0,0-23 16,-1-25-16,25 24 0,-24 0 16,-1-24-16,25 0 15,0 0-15,24-24 16,0 0-1,24-1-15,0 1 16,1 24-16,23-24 0,-24 24 16,0 0-16,25 0 15,-25 24-15,0 0 0,0 1 16,0-1-16,1 0 16,-1 0-16,24 0 0,-24 1 15,1-1-15,-1 0 0,0-24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58.946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127 79 0,'0'-24'15,"0"0"1,-25 24-1,25 24-15,-24 0 16,24 0 0,-24 0-16,24 0 15,-24 25-15,24-25 0,-24 0 16,24 0-16,0 1 16,0-1-16,24 0 0,0 0 15,-24 0-15,24-24 16,0 0-16,1 0 0,-1 0 15,0-24-15,24 0 16,-23 0-16,-25 0 0,24-1 16,0-23-16,-24 0 0,0 23 15,0-23-15,0 24 16,0 0-16,-24 0 0,0-1 16,-1 25-16,1 0 0,0 0 15,0 0-15,0 25 16,-1-1-1,25 0-15,0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59.311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170 151 0,'24'-24'0,"1"0"16,-1 0-16,-24 0 15,0-1-15,-24 1 16,-1 24 0,1 0-16,0 24 15,0 1-15,0-1 0,-1 0 16,1 24-16,0-24 0,24 25 16,-24-1-16,24-24 15,0 1-15,24 23 0,-24-24 16,24-24-16,0 24 15,1-24-15,-1 0 0,0 0 16,24-24-16,1 0 0,-25 0 16,24 0-16,1-1 15,-25-23-15,0 24 0,0-25 16,-24 25-16,0 0 16,0 0-16,-24 0 0,0 24 15,0 0-15,-1 0 0,-23 0 16,24 0-16,-24 0 15,23 0-15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3:00.097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0 48 0,'25'0'0,"-1"-24"16,0 24-1,-24 24 16,0 1-15,0-1-16,0 0 16,-24 0-16,24 25 15,0-25-15,0 24 0,0 1 16,0-25-16,0 24 0,24 0 16,-24-23-16,24-1 15,-24 24-15,24-24 0,-24 1 16,25-25-16,-1 24 15,0-24-15,0 0 0,0 0 16,1-24-16,23 24 0,-24-25 16,25 1-16,-1-24 15,-24 24-15,0-25 0,25 25 16,-25-24-16,0-1 16,-24 25-16,24 0 0,-24 0 15,0 0-15,0-1 0,0 1 63</inkml:trace>
  <inkml:trace contextRef="#ctx0" brushRef="#br0" timeOffset="384">1162 169 0,'24'0'16,"0"0"-16,0-24 0,0 0 31,-48 24-15,0 0-16,0 0 0,0 0 15,-25 0-15,25 0 16,-24 0-16,-1 24 0,25-24 15,0 24-15,0 1 16,0-25-16,24 24 0,0 0 16,0 24-16,24-23 0,0-1 15,0 0-15,24 24 16,-23-24-16,-1 25 0,24-25 16,-24 0-16,-24 0 0,25 1 15,-25-1-15,0 0 16,-25-24-16,1 24 15,0-24-15,0 0 16,-25 0-16,25 0 0,-24 0 16,24-24-16,-25 0 0,25 24 15</inkml:trace>
  <inkml:trace contextRef="#ctx0" brushRef="#br0" timeOffset="630">1573 218 0,'48'0'16,"-24"-24"-16,1 24 15,-1 0-15,-24-25 0,24 25 16,-24 25 15,0-1-31,0 0 0,0 0 16,0 0-16,0 25 15,0-1-15,0 0 0,0 1 16,0-1-16,0 1 0,0-25 16,0 24-16,0-24 15</inkml:trace>
  <inkml:trace contextRef="#ctx0" brushRef="#br0" timeOffset="900">1524 387 0,'0'-72'0,"0"23"16,0-23-16,0 23 16,0 1-16,25 24 0,-25-25 15,24 49-15,24-24 0,-24 24 16,25 0-16,-1 24 16,25 0-16,-1 1 0,-23 23 15,23-24-15,1 25 0,-25-1 16,1 25-16,-25-25 15,24 0-15,-48 25 0,0-25 16,-24 1-16,0-1 16,-25 0-16,-23-23 0,-25 23 15,0-24-15,1-24 0,-25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20.436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171 121 0,'-24'0'0,"-1"0"16,25 24 15,0 0-31,0 0 16,0 25-16,0-25 15,-24 24-15,24-23 0,-24 23 16,24 0-16,-24-24 0,24 1 15,-24 23-15,24-24 16,0 0-16,-24 1 0,24-1 16,0-48 15,0-1-15,24-23-16,0 24 15,-24-25-15,24 1 0,0 0 16,0-25-16,1 25 0,-1-1 15,0 1-15,0 0 16,25 23-16,-25 1 0,-24 0 16,24 0-16,0 24 15,0 0-15,1 24 0,-1-24 16,-24 24-16,24 0 0,-24 25 16,24-25-16,-24 24 15,0 1-15,0-25 0,0 24 16,-24 1-16,24-25 15,0 24-15,-24-24 0,24 1 16,-24-1-16,24 0 0,-25 0 16,25-48 15,25 0-15,-1-25-16,0 1 0,-24 24 15,24-49-15,0 25 0,25 0 16,-25-1-16,0 25 15,0 0-15,0 0 0,1-1 16,-1 25-16,0 25 16,0-1-16,-24 0 15,0 24-15,0-23 0,0 23 16,0 0-16,0-23 16,0 23-16,0-24 0,0 24 15,0-23-15,0-1 16,0 0-16,0 0 15</inkml:trace>
  <inkml:trace contextRef="#ctx0" brushRef="#br0" timeOffset="469">1018 169 0,'24'0'0,"0"-24"15,-24 48 17,-24 0-32,24 1 15,-24-1-15,24 24 16,-25-24-16,25 25 0,-24-1 16,0-24-16,24 25 15,-24-25-15,24 24 0,-24-24 16,24 1-16,-25-25 0,25 24 15,0 0-15,0-48 32,0 0-32,0-1 0,25 1 15,-1-24-15,-24-1 16,24 1-16,0-24 0,0 23 16,1 1-16,-1-1 15,0 25-15,-24-24 0,24 48 16,0-24-16,0 48 15,1 0-15,-25 0 16,24 0-16,-24 1 0,24 23 16,-24 0-16,24-23 15,0 23-15,-24-24 0,0 0 16,25 0-16,-25 25 0,0-25 16,0 0-1,-25 0-15</inkml:trace>
  <inkml:trace contextRef="#ctx0" brushRef="#br0" timeOffset="672">897 435 0,'-25'0'0,"1"0"16,48 0-1,-24-24-15,25 24 16,23 0-16,0 0 15,1-24-15,-1 24 0,0 0 16,25-24-16,-25 24 16,1 0-16,-1-24 0,1 24 15,-25 0-15</inkml:trace>
  <inkml:trace contextRef="#ctx0" brushRef="#br0" timeOffset="889">1453 218 0,'24'0'31,"0"0"-15,1 0-16,-1 0 0,0 0 15,24-25-15,1 25 16,-25 0-16,0-24 0,24 24 15,-23 0-15,-1-24 16</inkml:trace>
  <inkml:trace contextRef="#ctx0" brushRef="#br0" timeOffset="1104">1646 121 0,'0'-24'0,"-24"24"16,24 24 15,0 0-31,0 0 16,0 25-16,0-25 0,0 24 15,0 1-15,0-1 16,0 0-16,0 1 0,0-1 16,0-24-16,0 25 15,0-25-15,0 0 0,0 0 16</inkml:trace>
  <inkml:trace contextRef="#ctx0" brushRef="#br0" timeOffset="1729">2009 145 0,'-24'-24'15,"24"0"1,0 48 15,24-24-15,-24 24-16,0 0 0,25 0 15,-25 25-15,0-1 16,24-24-16,-24 25 0,0-1 16,0 0-16,0 1 0,0-1 15,0-24-15,0 25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23.835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99 169 0,'0'-24'16,"24"0"15,0-1-31,1 25 16,-25-24-16,24 0 16,0 24-16,0-24 0,0 24 15,1 0-15,-1-24 0,0 24 16,0 24-1,0 0-15,-24 0 16,0 25-16,0-25 16,-24 24-16,0 1 0,0-1 15,0-24-15,-25 25 0,25-1 16,-24-24-16,23 0 16,-23 0-16,24 1 0,0-1 15,0-24-15,-1 0 16,25-24-1,0-1 1,0 1-16,25 0 16,-1 24-16,0-24 0,0 24 15,24-24-15,1 24 0,-25 0 16,24 0-16,1 0 16,-1 0-16,1 24 0,-25 0 15,24-24-15,-24 24 16,1 0-16,-1 1 15,0-1-15,0 0 16</inkml:trace>
  <inkml:trace contextRef="#ctx0" brushRef="#br0" timeOffset="440">897 217 0,'25'0'0,"-25"-24"16,0 0-16,-25 24 15,1 0-15,0 0 16,0 0-16,0 24 16,-1-24-16,1 24 15,0 1-15,0-1 0,24 24 16,-24-24-16,24 25 0,0-1 15,0-24-15,24 25 16,0-1-16,0-24 0,0 0 16,1 1-16,23-1 15,-24-24-15,25 0 0,-1 0 16,-24 0-16,25-24 0,-25 24 16,24-49-16,-24 25 15,0 0-15,-24-25 0,25 1 16,-25 24-16,0-24 15,0-1-15,-25 25 0,1-24 16,0 23-16,0 25 0,-24-24 16,23 24-16,-23 0 15,24 0-15,0 0 0,-1 24 16,1-24-16,0 25 16,24-1-16,0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25.870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80 57 0,'24'-24'16,"1"24"-16,-1 0 15,-24-24 1,0 48 15,-24 0-31,24 0 16,-25 1-16,1-1 0,0 24 16,0-24-16,24 25 15,-24-25-15,24 0 0,0 24 16,0-23-16,24-1 15,-24 0-15,24-24 0,0 24 16,25-24-16,-25 0 0,24 0 16,-24 0-16,25-24 15,-25 0-15,24 0 0,-24-1 16,1 1-16,-1 0 16,-24 0-16,0-24 0,0 23 15,0-23-15,-24 24 0,24-25 16,-25 25-16,1 0 15,0 24-15,0-24 0,0 24 16,-1 0-16,1 0 16,0 0-16,24 24 0,-24-24 15,24 24-15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26.224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390 218 0,'0'-24'0,"0"0"15,-24 24 1,0 0-16,0-24 0,0 24 16,-1 0-16,1 0 0,0 24 15,0-24-15,-25 24 16,25 0-16,0 0 0,0 25 16,0-25-16,-1 24 15,1 1-15,24-1 0,0 0 16,0-23-16,0 23 0,24-24 15,1 0-15,23 1 16,-24-1-16,49-24 0,-25 0 16,1 0-16,-1-24 15</inkml:trace>
  <inkml:trace contextRef="#ctx0" brushRef="#br0" timeOffset="168">148 363 0,'-24'0'0,"-24"0"0,24-24 16,-1 24-16,50 0 16,-1 0-1,0 0-15,24 0 0,1 0 16,-1 0-16,25 0 0,-25 0 16,25 0-16</inkml:trace>
  <inkml:trace contextRef="#ctx0" brushRef="#br0" timeOffset="565">681 291 0,'24'-24'16,"-24"-1"0,-24 25 31,24 25-32,-25-1-15,25 0 0,0 0 16,-24 0-16,0 1 15,24 23-15,0-24 0,0 24 16,0-23-16,0-1 16,0 24-16,24-24 0,0 1 15,1-25-15,-1 0 16,0 0-16,24 0 16,-23-25-16,23 1 0,-24 0 15,25 0-15,-25-25 16,0 25-16,0-24 0,0 0 15,-24-1-15,0 25 0,0-24 16,0 23-16,0 1 16,-24 0-16,0 24 15,0 0-15,24 24 16,0 0 0,0 1-16,0-1 15,0 0-15,24-24 16</inkml:trace>
  <inkml:trace contextRef="#ctx0" brushRef="#br0" timeOffset="1290">1237 315 0,'0'-24'0,"24"24"0,-24-24 16,0 48 30,0 0-30,0 0-16,0 0 0,0 1 16,0-1-16,0 24 0,0-24 15,0 25-15,0-25 16,0 0-16,0 0 0,0 0 16,0-48 15,0 0-31,0-24 15,0-1-15,0 1 16,0 0-16,24-1 0,-24-23 16,25-1-16,-1 25 15,24-1-15,-24 1 0,1 24 16,-1-1-16,24 25 0,-24 0 16,0 25-16,25-1 15,-25 0-15,-24 24 0,24-23 16,-24 23-16,0 0 15,-24-23-15,0-1 0,0 24 16,-25-24-16,25 1 0,-24-1 16,-1-24-16,1 24 15,0-24-15,23 0 0,1 0 16,0 0-16,24-24 16,0 0-16,0-1 15,24 1-15,0 24 16,1 0-1,-1 0-15,0 24 0,0 1 16,25-1-16,-25 0 16,0 0-16,24 0 0,-24 0 15,25 25-15,-25-25 0,24 0 16,-23-24-16,23 24 16,-24 1-16,0-25 0,25 0 15,-25 0-15,0 0 16,0 0-16,1 0 0,-1 0 15,0 0-15,0-25 16,0 1 0,0 0-1,-24 0 1,0 0-16,0-1 16,-24 25-16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29.335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121 121 0,'0'-24'31,"24"24"0,-24 24-15,0 0-16,-24 1 15,0 23-15,24-24 16,-25 25-16,1-1 0,24-24 16,-24 24-16,24 1 15,0-25-15,-24 0 0,24 0 16,0 1-16,0-50 47,24 1-47,-24 0 0,24-24 15,0-1-15,1 1 16,-1 0-16,0-1 0,0 1 16,0-1-16,0 1 15,1 0-15,-25 23 0,24 1 16,0 24-16,0 0 15,-24 24-15,24 1 16,-24 23-16,25-24 0,-25 25 16,24-1-16,-24 0 15,24 1-15,-24-25 0,0 24 16,0-24-16,0 1 0,0-1 16,0-48 15,24-1-16,-24 1-15,24 0 0,-24 0 16,25-24-16,-1-1 0,-24 1 16,24 24-16,0-25 15,0 25-15,1 0 0,-1 24 16,0 0 0,-24 24-16,0 0 0,0 0 15,24 25-15,-24-1 0,0-24 16,0 25-16,0-25 15,0 24-15,0-24 0,0 1 16,0-1-16,0 0 16</inkml:trace>
  <inkml:trace contextRef="#ctx0" brushRef="#br0" timeOffset="419">992 121 0,'24'-24'0,"0"0"0,-24 0 16,24-1-16,-24 50 16,0-1-1,0 0-15,-24 0 16,24 25-16,-24-1 0,24 0 16,-24 1-16,24-1 0,-25 0 15,25-23-15,-24 23 16,24-24-16,-24 0 0,24 1 15,-24-25-15,24-25 32,0 1-32,0 0 0,24 0 15,0-25-15,-24 1 16,24-24-16,1 23 0,-1 1 16,0-1-16,0 1 15,0 24-15,1 0 0,-1 24 16,0 0-16,0 0 0,-24 24 15,24 0-15,0 0 16,-24 25-16,25-1 0,-25 0 16,24-23-16,-24 23 15,0 0-15,24 1 0,-24-25 16,0 0-16,0 24 0</inkml:trace>
  <inkml:trace contextRef="#ctx0" brushRef="#br0" timeOffset="600">919 411 0,'0'-24'0,"0"0"15,0 0-15,24 0 16,0 24-16,25-24 16,-25 24-16,24 0 15,1-25-15,-1 25 16,0 0-16,1 0 0,-1-24 15,1 24-15</inkml:trace>
  <inkml:trace contextRef="#ctx0" brushRef="#br0" timeOffset="935">1524 170 0,'0'-25'15,"-24"1"-15,48 0 31,0 24-15,0 0-16,0-24 16,25 24-16,-25 0 0,0 0 15,0 0-15,0-24 0,1 24 16,-1 0-16,-48-25 47,-1 25-32,1 25-15,0-1 16,24 0 0,0 0-16,-24 0 0,24 25 15,-24-25-15,24 24 16,-24 1-16,24-1 0,-25 0 16,25-23-16,0 23 0</inkml:trace>
  <inkml:trace contextRef="#ctx0" brushRef="#br0" timeOffset="1277">1983 145 0,'25'-24'0,"-25"-24"15,0 24-15,0-1 16,0 1-16,24 24 0,0 0 15,0 0 1,0 24-16,25-24 0,-25 25 16,0-1-16,0-24 0,0 24 15,-24 0-15,0 0 16,-24 25-16,-24-25 0,24 0 16,-25 0-16,-23 25 15,23-25-15,1 0 0,24-24 16,-25 24-16,49 0 0,0 1 15,49-1 1,-1-24-16,1 24 16,23-24-16,25 0 15,0 0-15,-1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33.163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290 170 0,'-24'-24'0,"24"0"16,-24 24 31,24 24-47,-24 0 15,-1 0-15,1 1 0,-24-1 16,24 0-16,-1 24 16,1 1-16,0-1 0,0-24 15,24 25-15,0-1 0,0-24 16,0 25-16,24-25 16,0 0-16,25 0 0,-25 0 15,24 1-15,1-25 16</inkml:trace>
  <inkml:trace contextRef="#ctx0" brushRef="#br0" timeOffset="516">242 485 0,'-24'-25'0,"-25"1"0,25 0 16,0 0-16,48 24 31,0 0-31,25 0 15,-1 0-15,0 0 16,25 0-16,-1 0 0,-23 0 16,23 0-16,-23-24 0,-1 24 15,-24 0-15,1-24 16,-1 24-16,0-25 0,-24 1 16,0 0-1,-24 24 1,0 0 15,24 24-31,0 0 0,-25 1 16,25-1-16,0 0 0,-24 0 15,24 24-15,0 1 16,0-25-16,24 0 0,-24 25 16,25-25-16,-1 0 15,0 0-15,0-24 0,0 24 16,25-24-16,-25 0 0,24 0 15,1-24-15,-25 0 16,24 0-16,-24 0 0,25-25 16,-25 1-16,0-1 15,-24 1-15,24 24 0,-24-24 16,0-1-16,0 25 0,0 0 16,0 48 15,0 0-16</inkml:trace>
  <inkml:trace contextRef="#ctx0" brushRef="#br0" timeOffset="1223">1403 315 0,'0'-24'15,"0"0"-15,0 0 16,0 0-1,24 24-15,-24 24 16,0 0 0,0 24-16,0-23 15,0 23-15,0-24 0,0 24 16,0 1-16,-24-25 16,24 0-16,0 0 0,0 1 15,0-1-15,0-48 31,0-1-31,0 1 16,0-24-16,24-1 16,0 1-16,0-24 0,1 23 15,-1-23-15,24 23 16,-24 1-16,25-1 0,-25 1 16,24 24-16,-23 24 0,-1 0 15,0 0-15,0 0 16,-24 24-16,24 0 0,-24 25 15,0-25-15,0 24 16,0 1-16,0-25 0,-24 24 16,0 1-16,-24-25 0,23 0 15,-23 0-15,24 0 16,-25-24-16,25 0 0,0 0 16,0 0-16,0 0 15,24-24-15,24 0 16,0 0-16,0 0 15,0-1-15,1 25 16,-1 0-16,0 0 16,0 25-16,-24-1 0,24 0 15,1 24-15,-1-24 16,0 1-16,0 23 0,25-24 16,-25 25-16,0-25 15,0 0-15,0 0 0,25 0 16,-25-24-16,0 25 15,0-25-15,0 0 16,1 0-16,-1-25 0,0 25 16,0-24-16,0 0 15,1 24-15,-25-24 0,24 0 16,0 24-16,-24-25 0,0 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9T13:42:32.005"/>
    </inkml:context>
    <inkml:brush xml:id="br0">
      <inkml:brushProperty name="width" value="0.035" units="cm"/>
      <inkml:brushProperty name="height" value="0.035" units="cm"/>
      <inkml:brushProperty name="color" value="#FFA6CC"/>
      <inkml:brushProperty name="fitToCurve" value="1"/>
    </inkml:brush>
  </inkml:definitions>
  <inkml:trace contextRef="#ctx0" brushRef="#br0">218 196 0,'0'-25'15,"-25"1"1,25 0-16,0 0 16,25 0-16,-1-1 15,0 1-15,0 0 16,25 24-16,-25 0 15,0 0-15,0 0 0,0 0 16,0 0-16,-24 24 16,25 0-16,-1 1 0,-24-1 15,0 0-15,0 0 16,-24 0-16,24 1 0,-25-1 16,1 0-16,0 0 0,0 0 15,-24 1-15,23-25 16,1 24-16,0-24 0,0 24 15,0-24-15,48 0 32,0 0-32,0 0 15,0 0 1,1 0-16,-1 0 0,0 0 16,0 0-1,-24 24-15,0 0 0,0 0 16,0 1-16,0-1 15,-24 0-15,0 0 16,0-24-16,-1 24 0,-23-24 16,0 25-16,-1-25 0,1 0 15,24 0-15,-25-25 16,25 25-16,0-24 0</inkml:trace>
  <inkml:trace contextRef="#ctx0" brushRef="#br0" timeOffset="744">798 244 0,'49'0'0,"-25"0"16,-24-24-16,-24 24 16,-1-24-16,1 24 15,0 0-15,0 0 0,-25 24 16,25-24-16,0 24 15,0 0-15,0 0 16,-1 25-16,25-25 0,0 0 16,0 0-16,0 0 15,0 1-15,0-1 0,25-24 16,-25 24-16,24-24 16,0 0-16,0 0 0,0 0 15,1 0-15,-1 0 0,0-24 16,24 24-16,-23-24 15,-1-1-15,0 1 0,-24 0 16,24-24-16,-24 24 16,0-1-16,0 1 0,0 0 15,-24 0-15,24 0 16,-24 24-16,48 0 31,0 0-15,0 0-16,0 0 0,1 0 15,-1 0-15,0 0 0,24 0 16,-23 0-16,23 24 16,-24-24-16,25 0 0,-25 24 15,0-24-15,0 0 0,0 24 16,-24 0 0,0 1-16,-24-1 15,0 0 1,0 0-16,0 24 0,-1-23 15,25-1-15,-24 0 16,24 0-16,0 0 16,24-24-16,1 25 0,23-1 15,-24-24 1,0 0-16,25 0 0,-1-24 16,-24 24-16,25-25 0,-25 1 15,24-24-15,-24 24 16,1-25-16,-25 1 0,24 0 15,-24-1-15,0 25 16,-24-24-16,-1 23 0,1 1 16,-24 0-16,24 24 15,-25 0-15,1 0 0,0 24 16,-1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8.emf"/><Relationship Id="rId26" Type="http://schemas.openxmlformats.org/officeDocument/2006/relationships/image" Target="../media/image102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06.emf"/><Relationship Id="rId42" Type="http://schemas.openxmlformats.org/officeDocument/2006/relationships/image" Target="../media/image110.emf"/><Relationship Id="rId47" Type="http://schemas.openxmlformats.org/officeDocument/2006/relationships/customXml" Target="../ink/ink23.xml"/><Relationship Id="rId50" Type="http://schemas.openxmlformats.org/officeDocument/2006/relationships/image" Target="../media/image114.emf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97.emf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01.emf"/><Relationship Id="rId32" Type="http://schemas.openxmlformats.org/officeDocument/2006/relationships/image" Target="../media/image105.emf"/><Relationship Id="rId37" Type="http://schemas.openxmlformats.org/officeDocument/2006/relationships/customXml" Target="../ink/ink18.xml"/><Relationship Id="rId40" Type="http://schemas.openxmlformats.org/officeDocument/2006/relationships/image" Target="../media/image109.emf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03.emf"/><Relationship Id="rId36" Type="http://schemas.openxmlformats.org/officeDocument/2006/relationships/image" Target="../media/image107.emf"/><Relationship Id="rId49" Type="http://schemas.openxmlformats.org/officeDocument/2006/relationships/customXml" Target="../ink/ink24.xml"/><Relationship Id="rId10" Type="http://schemas.openxmlformats.org/officeDocument/2006/relationships/image" Target="../media/image94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111.emf"/><Relationship Id="rId4" Type="http://schemas.openxmlformats.org/officeDocument/2006/relationships/image" Target="../media/image91.emf"/><Relationship Id="rId9" Type="http://schemas.openxmlformats.org/officeDocument/2006/relationships/customXml" Target="../ink/ink4.xml"/><Relationship Id="rId14" Type="http://schemas.openxmlformats.org/officeDocument/2006/relationships/image" Target="../media/image96.emf"/><Relationship Id="rId22" Type="http://schemas.openxmlformats.org/officeDocument/2006/relationships/image" Target="../media/image100.emf"/><Relationship Id="rId27" Type="http://schemas.openxmlformats.org/officeDocument/2006/relationships/customXml" Target="../ink/ink13.xml"/><Relationship Id="rId30" Type="http://schemas.openxmlformats.org/officeDocument/2006/relationships/image" Target="../media/image104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113.emf"/><Relationship Id="rId8" Type="http://schemas.openxmlformats.org/officeDocument/2006/relationships/image" Target="../media/image93.emf"/><Relationship Id="rId3" Type="http://schemas.openxmlformats.org/officeDocument/2006/relationships/customXml" Target="../ink/ink1.xml"/><Relationship Id="rId12" Type="http://schemas.openxmlformats.org/officeDocument/2006/relationships/image" Target="../media/image95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08.emf"/><Relationship Id="rId46" Type="http://schemas.openxmlformats.org/officeDocument/2006/relationships/image" Target="../media/image112.emf"/><Relationship Id="rId20" Type="http://schemas.openxmlformats.org/officeDocument/2006/relationships/image" Target="../media/image99.emf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728728"/>
            <a:ext cx="1173480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binding of our application to SAP HANA Schema so we can get a service key assigned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manifest.yml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a dependency on SAP HANA Connector for CP (pom.xml)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&lt;dependency&gt;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   &lt;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groupId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&gt;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com.sap.hana.cloud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&lt;/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groupId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&gt;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   &lt;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artifactId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&gt;spring-cloud-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cloudfoundry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hana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-service-connector&lt;/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artifactId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&gt;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   &lt;version&gt;1.0.4.RELEASE&lt;/version&gt;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&lt;/dependency&gt;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3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Change the parameter VCAP_SERVICES to point to SAP HANA Connection</a:t>
            </a:r>
          </a:p>
          <a:p>
            <a:r>
              <a:rPr lang="en-US" sz="1050" dirty="0"/>
              <a:t>@Value("${</a:t>
            </a:r>
            <a:r>
              <a:rPr lang="en-US" sz="1050" dirty="0" err="1"/>
              <a:t>vcap.services.hana_schema.credentials.user</a:t>
            </a:r>
            <a:r>
              <a:rPr lang="en-US" sz="1050" dirty="0"/>
              <a:t>}")</a:t>
            </a:r>
          </a:p>
          <a:p>
            <a:r>
              <a:rPr lang="en-US" sz="1050" b="1" dirty="0"/>
              <a:t>private String username;</a:t>
            </a:r>
          </a:p>
          <a:p>
            <a:endParaRPr lang="en-US" sz="1050" dirty="0"/>
          </a:p>
          <a:p>
            <a:r>
              <a:rPr lang="en-US" sz="1050" dirty="0"/>
              <a:t>@Value("${</a:t>
            </a:r>
            <a:r>
              <a:rPr lang="en-US" sz="1050" dirty="0" err="1"/>
              <a:t>vcap.services.hana_schema.credentials.password</a:t>
            </a:r>
            <a:r>
              <a:rPr lang="en-US" sz="1050" dirty="0"/>
              <a:t>}")</a:t>
            </a:r>
          </a:p>
          <a:p>
            <a:r>
              <a:rPr lang="en-US" sz="1050" b="1" dirty="0"/>
              <a:t>private String password;</a:t>
            </a:r>
          </a:p>
          <a:p>
            <a:endParaRPr lang="en-US" sz="1050" dirty="0"/>
          </a:p>
          <a:p>
            <a:r>
              <a:rPr lang="en-US" sz="1050" dirty="0"/>
              <a:t>@Value("${vcap.services.hana_schema.credentials.url}")</a:t>
            </a:r>
          </a:p>
          <a:p>
            <a:r>
              <a:rPr lang="en-US" sz="1050" b="1" dirty="0"/>
              <a:t>private String hostname;</a:t>
            </a:r>
          </a:p>
          <a:p>
            <a:endParaRPr lang="en-US" sz="1050" dirty="0"/>
          </a:p>
          <a:p>
            <a:r>
              <a:rPr lang="en-US" sz="1050" dirty="0"/>
              <a:t>@Value("${</a:t>
            </a:r>
            <a:r>
              <a:rPr lang="en-US" sz="1050" dirty="0" err="1"/>
              <a:t>vcap.services.hana_schema.credentials.port</a:t>
            </a:r>
            <a:r>
              <a:rPr lang="en-US" sz="1050" dirty="0"/>
              <a:t>}")</a:t>
            </a:r>
          </a:p>
          <a:p>
            <a:r>
              <a:rPr lang="en-US" sz="1050" b="1" dirty="0"/>
              <a:t>private String port;</a:t>
            </a:r>
          </a:p>
          <a:p>
            <a:endParaRPr lang="en-US" sz="1050" dirty="0"/>
          </a:p>
          <a:p>
            <a:r>
              <a:rPr lang="en-US" sz="1050" dirty="0"/>
              <a:t>@Value("${</a:t>
            </a:r>
            <a:r>
              <a:rPr lang="en-US" sz="1050" dirty="0" err="1"/>
              <a:t>vcap.services.hana_schema.credentials.schema</a:t>
            </a:r>
            <a:r>
              <a:rPr lang="en-US" sz="1050" dirty="0"/>
              <a:t>}")</a:t>
            </a:r>
          </a:p>
          <a:p>
            <a:r>
              <a:rPr lang="en-US" sz="1050" b="1" dirty="0"/>
              <a:t>private String </a:t>
            </a:r>
            <a:r>
              <a:rPr lang="en-US" sz="1050" b="1" dirty="0" err="1"/>
              <a:t>schemaname</a:t>
            </a:r>
            <a:r>
              <a:rPr lang="en-US" sz="1050" b="1" dirty="0"/>
              <a:t>;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  Create a new HANA Connection because we want to point to a particular schema</a:t>
            </a:r>
          </a:p>
          <a:p>
            <a:r>
              <a:rPr lang="en-US" sz="1000" dirty="0" err="1"/>
              <a:t>DataSourceBuilder.</a:t>
            </a:r>
            <a:r>
              <a:rPr lang="en-US" sz="1000" i="1" dirty="0" err="1"/>
              <a:t>create</a:t>
            </a:r>
            <a:r>
              <a:rPr lang="en-US" sz="1000" i="1" dirty="0"/>
              <a:t>()</a:t>
            </a:r>
          </a:p>
          <a:p>
            <a:r>
              <a:rPr lang="en-US" sz="1000" dirty="0"/>
              <a:t>          .type(</a:t>
            </a:r>
            <a:r>
              <a:rPr lang="en-US" sz="1000" dirty="0" err="1"/>
              <a:t>HikariDataSource.</a:t>
            </a:r>
            <a:r>
              <a:rPr lang="en-US" sz="1000" b="1" dirty="0" err="1"/>
              <a:t>class</a:t>
            </a:r>
            <a:r>
              <a:rPr lang="en-US" sz="1000" b="1" dirty="0"/>
              <a:t>)</a:t>
            </a:r>
          </a:p>
          <a:p>
            <a:r>
              <a:rPr lang="en-US" sz="1000" dirty="0"/>
              <a:t>          .</a:t>
            </a:r>
            <a:r>
              <a:rPr lang="en-US" sz="1000" dirty="0" err="1"/>
              <a:t>driverClassName</a:t>
            </a:r>
            <a:r>
              <a:rPr lang="en-US" sz="1000" dirty="0"/>
              <a:t>(</a:t>
            </a:r>
            <a:r>
              <a:rPr lang="en-US" sz="1000" dirty="0" err="1"/>
              <a:t>com.sap.db.jdbc.Driver.</a:t>
            </a:r>
            <a:r>
              <a:rPr lang="en-US" sz="1000" b="1" dirty="0" err="1"/>
              <a:t>class.getName</a:t>
            </a:r>
            <a:r>
              <a:rPr lang="en-US" sz="1000" b="1" dirty="0"/>
              <a:t>())</a:t>
            </a:r>
          </a:p>
          <a:p>
            <a:r>
              <a:rPr lang="en-US" sz="1000" dirty="0"/>
              <a:t>          .</a:t>
            </a:r>
            <a:r>
              <a:rPr lang="en-US" sz="1000" dirty="0" err="1"/>
              <a:t>url</a:t>
            </a:r>
            <a:r>
              <a:rPr lang="en-US" sz="1000" dirty="0"/>
              <a:t>(hostname)</a:t>
            </a:r>
          </a:p>
          <a:p>
            <a:r>
              <a:rPr lang="en-US" sz="1000" dirty="0"/>
              <a:t>          .username(username)</a:t>
            </a:r>
          </a:p>
          <a:p>
            <a:r>
              <a:rPr lang="en-US" sz="1000" dirty="0"/>
              <a:t>          .password(password)</a:t>
            </a:r>
          </a:p>
          <a:p>
            <a:r>
              <a:rPr lang="en-US" sz="1000" dirty="0"/>
              <a:t>          .build();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6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Connecting Java Spring to HDI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Manually create database table(S) inside the HDI Container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Insert some test data for testing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spring boot app with dependencies like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-connector, spring-cloud, spring-connector,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jdbc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argo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(pom.xml)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Vendor Class – Entity which is an handler (structure) for our table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VendorOperation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class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connection to our HDI Container (VCAP_SERVICES to be parsed) - @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Postconstruct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Perform CRUDQ using JDBC Driver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Close the </a:t>
            </a:r>
            <a:r>
              <a:rPr lang="en-US" dirty="0">
                <a:solidFill>
                  <a:prstClr val="black"/>
                </a:solidFill>
              </a:rPr>
              <a:t>connection - @</a:t>
            </a:r>
            <a:r>
              <a:rPr lang="en-US" dirty="0" err="1">
                <a:solidFill>
                  <a:prstClr val="black"/>
                </a:solidFill>
              </a:rPr>
              <a:t>PreDestroy</a:t>
            </a:r>
            <a:endParaRPr lang="en-US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Vendor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Controller - @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RestController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to offer Microservices</a:t>
            </a:r>
          </a:p>
          <a:p>
            <a:pPr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Syntax: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select </a:t>
            </a:r>
            <a:r>
              <a:rPr lang="en-US" dirty="0" err="1">
                <a:solidFill>
                  <a:prstClr val="black"/>
                </a:solidFill>
              </a:rPr>
              <a:t>current_schema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current_user</a:t>
            </a:r>
            <a:r>
              <a:rPr lang="en-US" dirty="0">
                <a:solidFill>
                  <a:prstClr val="black"/>
                </a:solidFill>
              </a:rPr>
              <a:t> from dummy;</a:t>
            </a:r>
          </a:p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COLUMN TABLE vendor ( id varchar(80); ….., PRIMARY KEY (id) )</a:t>
            </a:r>
          </a:p>
          <a:p>
            <a:pPr>
              <a:defRPr/>
            </a:pPr>
            <a:endParaRPr lang="en-US" sz="105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create column table vendor(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	id varchar(80),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	</a:t>
            </a:r>
            <a:r>
              <a:rPr lang="en-US" sz="1050" dirty="0" err="1">
                <a:solidFill>
                  <a:prstClr val="black"/>
                </a:solidFill>
              </a:rPr>
              <a:t>firstname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  <a:r>
              <a:rPr lang="en-US" sz="1050" dirty="0" err="1">
                <a:solidFill>
                  <a:prstClr val="black"/>
                </a:solidFill>
              </a:rPr>
              <a:t>nvarchar</a:t>
            </a:r>
            <a:r>
              <a:rPr lang="en-US" sz="1050" dirty="0">
                <a:solidFill>
                  <a:prstClr val="black"/>
                </a:solidFill>
              </a:rPr>
              <a:t>(130),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	</a:t>
            </a:r>
            <a:r>
              <a:rPr lang="en-US" sz="1050" dirty="0" err="1">
                <a:solidFill>
                  <a:prstClr val="black"/>
                </a:solidFill>
              </a:rPr>
              <a:t>lastname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  <a:r>
              <a:rPr lang="en-US" sz="1050" dirty="0" err="1">
                <a:solidFill>
                  <a:prstClr val="black"/>
                </a:solidFill>
              </a:rPr>
              <a:t>nvarchar</a:t>
            </a:r>
            <a:r>
              <a:rPr lang="en-US" sz="1050" dirty="0">
                <a:solidFill>
                  <a:prstClr val="black"/>
                </a:solidFill>
              </a:rPr>
              <a:t>(40),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	</a:t>
            </a:r>
            <a:r>
              <a:rPr lang="en-US" sz="1050" dirty="0" err="1">
                <a:solidFill>
                  <a:prstClr val="black"/>
                </a:solidFill>
              </a:rPr>
              <a:t>companyname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  <a:r>
              <a:rPr lang="en-US" sz="1050" dirty="0" err="1">
                <a:solidFill>
                  <a:prstClr val="black"/>
                </a:solidFill>
              </a:rPr>
              <a:t>nvarchar</a:t>
            </a:r>
            <a:r>
              <a:rPr lang="en-US" sz="1050" dirty="0">
                <a:solidFill>
                  <a:prstClr val="black"/>
                </a:solidFill>
              </a:rPr>
              <a:t>(120),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	website </a:t>
            </a:r>
            <a:r>
              <a:rPr lang="en-US" sz="1050" dirty="0" err="1">
                <a:solidFill>
                  <a:prstClr val="black"/>
                </a:solidFill>
              </a:rPr>
              <a:t>nvarchar</a:t>
            </a:r>
            <a:r>
              <a:rPr lang="en-US" sz="1050" dirty="0">
                <a:solidFill>
                  <a:prstClr val="black"/>
                </a:solidFill>
              </a:rPr>
              <a:t>(65),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	email </a:t>
            </a:r>
            <a:r>
              <a:rPr lang="en-US" sz="1050" dirty="0" err="1">
                <a:solidFill>
                  <a:prstClr val="black"/>
                </a:solidFill>
              </a:rPr>
              <a:t>nvarchar</a:t>
            </a:r>
            <a:r>
              <a:rPr lang="en-US" sz="1050" dirty="0">
                <a:solidFill>
                  <a:prstClr val="black"/>
                </a:solidFill>
              </a:rPr>
              <a:t>(80),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	</a:t>
            </a:r>
            <a:r>
              <a:rPr lang="en-US" sz="1050" dirty="0" err="1">
                <a:solidFill>
                  <a:prstClr val="black"/>
                </a:solidFill>
              </a:rPr>
              <a:t>vstatus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  <a:r>
              <a:rPr lang="en-US" sz="1050" dirty="0" err="1">
                <a:solidFill>
                  <a:prstClr val="black"/>
                </a:solidFill>
              </a:rPr>
              <a:t>nvarchar</a:t>
            </a:r>
            <a:r>
              <a:rPr lang="en-US" sz="1050" dirty="0">
                <a:solidFill>
                  <a:prstClr val="black"/>
                </a:solidFill>
              </a:rPr>
              <a:t>(1),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	</a:t>
            </a:r>
            <a:r>
              <a:rPr lang="en-US" sz="1050" dirty="0" err="1">
                <a:solidFill>
                  <a:prstClr val="black"/>
                </a:solidFill>
              </a:rPr>
              <a:t>gstnumber</a:t>
            </a:r>
            <a:r>
              <a:rPr lang="en-US" sz="1050" dirty="0">
                <a:solidFill>
                  <a:prstClr val="black"/>
                </a:solidFill>
              </a:rPr>
              <a:t> </a:t>
            </a:r>
            <a:r>
              <a:rPr lang="en-US" sz="1050" dirty="0" err="1">
                <a:solidFill>
                  <a:prstClr val="black"/>
                </a:solidFill>
              </a:rPr>
              <a:t>nvarchar</a:t>
            </a:r>
            <a:r>
              <a:rPr lang="en-US" sz="1050" dirty="0">
                <a:solidFill>
                  <a:prstClr val="black"/>
                </a:solidFill>
              </a:rPr>
              <a:t>(32),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	primary key(id)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);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9A7CE7-8858-41B9-8C36-205B8E1F6C4A}"/>
              </a:ext>
            </a:extLst>
          </p:cNvPr>
          <p:cNvSpPr/>
          <p:nvPr/>
        </p:nvSpPr>
        <p:spPr>
          <a:xfrm>
            <a:off x="7795435" y="5221180"/>
            <a:ext cx="3441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&gt;cf env 06springhdi</a:t>
            </a:r>
          </a:p>
        </p:txBody>
      </p:sp>
    </p:spTree>
    <p:extLst>
      <p:ext uri="{BB962C8B-B14F-4D97-AF65-F5344CB8AC3E}">
        <p14:creationId xmlns:p14="http://schemas.microsoft.com/office/powerpoint/2010/main" val="375700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What is HANA?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Row v/s Column Store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How HANA Stores the data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What is HDI Container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Develop app using HDI with Java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HANA DB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671110" y="4085300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HANA Cloud Instance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HANA schema backing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Understand data explorer tool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Connect to HANA DB instance using JDBC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application to CF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671111" y="3703631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Connect Application to HANA DB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SAP HANA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 HANA Stands for High Performance Analytic Appliance. It is SAP’s own database which is a in-memory DB. HANA is called Appliance because its not just a DB (Software) but also a combination of Hardware and Software.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274E2D-F109-47B7-84A6-4B89914FFABC}"/>
              </a:ext>
            </a:extLst>
          </p:cNvPr>
          <p:cNvSpPr/>
          <p:nvPr/>
        </p:nvSpPr>
        <p:spPr>
          <a:xfrm>
            <a:off x="992776" y="2046514"/>
            <a:ext cx="1846217" cy="827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CE206-7856-4D09-A476-7F6FEED98B2D}"/>
              </a:ext>
            </a:extLst>
          </p:cNvPr>
          <p:cNvSpPr/>
          <p:nvPr/>
        </p:nvSpPr>
        <p:spPr>
          <a:xfrm>
            <a:off x="4214949" y="2194560"/>
            <a:ext cx="2577737" cy="531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8" name="Flowchart: Predefined Process 7">
            <a:extLst>
              <a:ext uri="{FF2B5EF4-FFF2-40B4-BE49-F238E27FC236}">
                <a16:creationId xmlns:a16="http://schemas.microsoft.com/office/drawing/2014/main" id="{28112B7A-8094-4F12-ACE7-B14C576E3679}"/>
              </a:ext>
            </a:extLst>
          </p:cNvPr>
          <p:cNvSpPr/>
          <p:nvPr/>
        </p:nvSpPr>
        <p:spPr>
          <a:xfrm>
            <a:off x="9631680" y="1968136"/>
            <a:ext cx="1654628" cy="9840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CE45705-895F-467D-B02A-7A9A21DB15A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792686" y="2460171"/>
            <a:ext cx="283899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565B52-10F6-4483-A8DE-7499DDA763EA}"/>
              </a:ext>
            </a:extLst>
          </p:cNvPr>
          <p:cNvCxnSpPr>
            <a:cxnSpLocks/>
            <a:stCxn id="7" idx="1"/>
            <a:endCxn id="2" idx="3"/>
          </p:cNvCxnSpPr>
          <p:nvPr/>
        </p:nvCxnSpPr>
        <p:spPr>
          <a:xfrm flipH="1" flipV="1">
            <a:off x="2838993" y="2460171"/>
            <a:ext cx="137595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9369A5-22F6-4320-A783-27882EFBD9AD}"/>
              </a:ext>
            </a:extLst>
          </p:cNvPr>
          <p:cNvSpPr txBox="1"/>
          <p:nvPr/>
        </p:nvSpPr>
        <p:spPr>
          <a:xfrm>
            <a:off x="228600" y="3169920"/>
            <a:ext cx="4396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Innovations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Reduction in the memory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Fabricate Large memory on small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Multi-core CPU – parallel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with 64-bit 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5AC6CC-D7D4-4EC2-8713-D95DEA258661}"/>
              </a:ext>
            </a:extLst>
          </p:cNvPr>
          <p:cNvSpPr/>
          <p:nvPr/>
        </p:nvSpPr>
        <p:spPr>
          <a:xfrm>
            <a:off x="1120140" y="2133600"/>
            <a:ext cx="434340" cy="3265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3DADB0-102A-4AFE-8382-E19351DBA21C}"/>
              </a:ext>
            </a:extLst>
          </p:cNvPr>
          <p:cNvSpPr/>
          <p:nvPr/>
        </p:nvSpPr>
        <p:spPr>
          <a:xfrm>
            <a:off x="1120140" y="2503714"/>
            <a:ext cx="434340" cy="3265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54CDBA-2F40-4BAB-938B-5DBC8163D961}"/>
              </a:ext>
            </a:extLst>
          </p:cNvPr>
          <p:cNvSpPr/>
          <p:nvPr/>
        </p:nvSpPr>
        <p:spPr>
          <a:xfrm>
            <a:off x="2274571" y="2127513"/>
            <a:ext cx="434340" cy="3265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4B9C8E-06EE-46C8-BAEE-FA521A661A0E}"/>
              </a:ext>
            </a:extLst>
          </p:cNvPr>
          <p:cNvSpPr/>
          <p:nvPr/>
        </p:nvSpPr>
        <p:spPr>
          <a:xfrm>
            <a:off x="2282192" y="2500670"/>
            <a:ext cx="434340" cy="3265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D8EBD-A12C-495D-AD26-4F2BEED78CA5}"/>
              </a:ext>
            </a:extLst>
          </p:cNvPr>
          <p:cNvSpPr txBox="1"/>
          <p:nvPr/>
        </p:nvSpPr>
        <p:spPr>
          <a:xfrm>
            <a:off x="5503817" y="3054479"/>
            <a:ext cx="4396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Innovations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 Store v/s Column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of secondary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store aggregates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data processing (numbers)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7893C-0198-42CA-B6C4-85149387957F}"/>
              </a:ext>
            </a:extLst>
          </p:cNvPr>
          <p:cNvSpPr txBox="1"/>
          <p:nvPr/>
        </p:nvSpPr>
        <p:spPr>
          <a:xfrm>
            <a:off x="170922" y="4885509"/>
            <a:ext cx="11350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feel that the data size will exceed in TBs and you would need data analytics on top = go for </a:t>
            </a:r>
            <a:r>
              <a:rPr lang="en-US" dirty="0" err="1"/>
              <a:t>hana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3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Row v/s Columns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4E2189-43A1-4E6F-9877-77730B082EB9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367366"/>
          <a:ext cx="115105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55">
                  <a:extLst>
                    <a:ext uri="{9D8B030D-6E8A-4147-A177-3AD203B41FA5}">
                      <a16:colId xmlns:a16="http://schemas.microsoft.com/office/drawing/2014/main" val="1779531882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2591683740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2147388347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2374163458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2206318910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34045781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791089355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784965566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614149229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10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7969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DF71ED-6682-4EED-A93B-EFC02D853A1D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957508"/>
          <a:ext cx="115105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55">
                  <a:extLst>
                    <a:ext uri="{9D8B030D-6E8A-4147-A177-3AD203B41FA5}">
                      <a16:colId xmlns:a16="http://schemas.microsoft.com/office/drawing/2014/main" val="1779531882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2591683740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2147388347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2374163458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2206318910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34045781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791089355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784965566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614149229"/>
                    </a:ext>
                  </a:extLst>
                </a:gridCol>
                <a:gridCol w="1151055">
                  <a:extLst>
                    <a:ext uri="{9D8B030D-6E8A-4147-A177-3AD203B41FA5}">
                      <a16:colId xmlns:a16="http://schemas.microsoft.com/office/drawing/2014/main" val="110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7969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52CD1C-E787-4D82-9B0F-72E06A4168AC}"/>
                  </a:ext>
                </a:extLst>
              </p14:cNvPr>
              <p14:cNvContentPartPr/>
              <p14:nvPr/>
            </p14:nvContentPartPr>
            <p14:xfrm>
              <a:off x="591189" y="1506566"/>
              <a:ext cx="18720" cy="20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52CD1C-E787-4D82-9B0F-72E06A4168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069" y="1500446"/>
                <a:ext cx="309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2AC3BA-78AF-4776-87B3-74C50E28AB10}"/>
                  </a:ext>
                </a:extLst>
              </p14:cNvPr>
              <p14:cNvContentPartPr/>
              <p14:nvPr/>
            </p14:nvContentPartPr>
            <p14:xfrm>
              <a:off x="705309" y="1523486"/>
              <a:ext cx="149400" cy="18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2AC3BA-78AF-4776-87B3-74C50E28AB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89" y="1517366"/>
                <a:ext cx="1616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2BA3CBB-AA3D-49C0-B1C8-F5CFB7160E8E}"/>
                  </a:ext>
                </a:extLst>
              </p14:cNvPr>
              <p14:cNvContentPartPr/>
              <p14:nvPr/>
            </p14:nvContentPartPr>
            <p14:xfrm>
              <a:off x="1540869" y="1497926"/>
              <a:ext cx="741240" cy="244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2BA3CBB-AA3D-49C0-B1C8-F5CFB7160E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4749" y="1491806"/>
                <a:ext cx="7534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E54540-09FB-48E9-89A1-A6F892DBC0FC}"/>
                  </a:ext>
                </a:extLst>
              </p14:cNvPr>
              <p14:cNvContentPartPr/>
              <p14:nvPr/>
            </p14:nvContentPartPr>
            <p14:xfrm>
              <a:off x="2812029" y="1489286"/>
              <a:ext cx="428040" cy="235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E54540-09FB-48E9-89A1-A6F892DBC0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5909" y="1483166"/>
                <a:ext cx="4402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35CF9E-1BA5-46CC-8462-6E40962591AE}"/>
                  </a:ext>
                </a:extLst>
              </p14:cNvPr>
              <p14:cNvContentPartPr/>
              <p14:nvPr/>
            </p14:nvContentPartPr>
            <p14:xfrm>
              <a:off x="3323949" y="1538246"/>
              <a:ext cx="151920" cy="162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35CF9E-1BA5-46CC-8462-6E40962591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17829" y="1532126"/>
                <a:ext cx="1641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EDC1B91-8780-4DD6-9C8C-885D265541F3}"/>
                  </a:ext>
                </a:extLst>
              </p14:cNvPr>
              <p14:cNvContentPartPr/>
              <p14:nvPr/>
            </p14:nvContentPartPr>
            <p14:xfrm>
              <a:off x="3769629" y="1480286"/>
              <a:ext cx="741600" cy="244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EDC1B91-8780-4DD6-9C8C-885D265541F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63509" y="1474166"/>
                <a:ext cx="7538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D8F4F0A-7996-48BB-917A-B34F9F44156C}"/>
                  </a:ext>
                </a:extLst>
              </p14:cNvPr>
              <p14:cNvContentPartPr/>
              <p14:nvPr/>
            </p14:nvContentPartPr>
            <p14:xfrm>
              <a:off x="4981389" y="1515206"/>
              <a:ext cx="853560" cy="20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D8F4F0A-7996-48BB-917A-B34F9F4415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75269" y="1509086"/>
                <a:ext cx="8658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D56102C-9482-4047-85F6-9F347BF08EAC}"/>
                  </a:ext>
                </a:extLst>
              </p14:cNvPr>
              <p14:cNvContentPartPr/>
              <p14:nvPr/>
            </p14:nvContentPartPr>
            <p14:xfrm>
              <a:off x="7271709" y="1497566"/>
              <a:ext cx="827640" cy="262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D56102C-9482-4047-85F6-9F347BF08EA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65589" y="1491446"/>
                <a:ext cx="8398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F68B446-6923-4E33-A1F7-3076EF642A01}"/>
                  </a:ext>
                </a:extLst>
              </p14:cNvPr>
              <p14:cNvContentPartPr/>
              <p14:nvPr/>
            </p14:nvContentPartPr>
            <p14:xfrm>
              <a:off x="6174429" y="1505846"/>
              <a:ext cx="592560" cy="219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F68B446-6923-4E33-A1F7-3076EF642A0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68309" y="1499726"/>
                <a:ext cx="6048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2B556E2-8B27-457E-8D5D-F643C991337F}"/>
                  </a:ext>
                </a:extLst>
              </p14:cNvPr>
              <p14:cNvContentPartPr/>
              <p14:nvPr/>
            </p14:nvContentPartPr>
            <p14:xfrm>
              <a:off x="8482029" y="1541486"/>
              <a:ext cx="218160" cy="218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2B556E2-8B27-457E-8D5D-F643C99133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75909" y="1535366"/>
                <a:ext cx="230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98FD4A4-DFAD-40C6-B678-5672DE7F9E81}"/>
                  </a:ext>
                </a:extLst>
              </p14:cNvPr>
              <p14:cNvContentPartPr/>
              <p14:nvPr/>
            </p14:nvContentPartPr>
            <p14:xfrm>
              <a:off x="8847069" y="1575326"/>
              <a:ext cx="186840" cy="210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98FD4A4-DFAD-40C6-B678-5672DE7F9E8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40949" y="1569206"/>
                <a:ext cx="1990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5FB0D8A-600C-4BB9-BB6F-8CBB6967063D}"/>
                  </a:ext>
                </a:extLst>
              </p14:cNvPr>
              <p14:cNvContentPartPr/>
              <p14:nvPr/>
            </p14:nvContentPartPr>
            <p14:xfrm>
              <a:off x="9691989" y="1532846"/>
              <a:ext cx="811080" cy="235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5FB0D8A-600C-4BB9-BB6F-8CBB6967063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85869" y="1526726"/>
                <a:ext cx="8233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FD4F5E4-4684-4A2C-8944-3A9C5C2C2498}"/>
                  </a:ext>
                </a:extLst>
              </p14:cNvPr>
              <p14:cNvContentPartPr/>
              <p14:nvPr/>
            </p14:nvContentPartPr>
            <p14:xfrm>
              <a:off x="10711509" y="1506566"/>
              <a:ext cx="813600" cy="226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FD4F5E4-4684-4A2C-8944-3A9C5C2C249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05389" y="1500446"/>
                <a:ext cx="8258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A84DE03-BF9B-4F05-A20A-34D0488D6626}"/>
                  </a:ext>
                </a:extLst>
              </p14:cNvPr>
              <p14:cNvContentPartPr/>
              <p14:nvPr/>
            </p14:nvContentPartPr>
            <p14:xfrm>
              <a:off x="468429" y="2063126"/>
              <a:ext cx="753840" cy="253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A84DE03-BF9B-4F05-A20A-34D0488D662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2309" y="2057006"/>
                <a:ext cx="766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1C957C9-77D2-4AFB-BE73-8D1E2AC50EC8}"/>
                  </a:ext>
                </a:extLst>
              </p14:cNvPr>
              <p14:cNvContentPartPr/>
              <p14:nvPr/>
            </p14:nvContentPartPr>
            <p14:xfrm>
              <a:off x="3175989" y="2159606"/>
              <a:ext cx="160200" cy="158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1C957C9-77D2-4AFB-BE73-8D1E2AC50EC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69869" y="2153486"/>
                <a:ext cx="172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1393B49-876F-48F3-BF8F-5AE7D763355F}"/>
                  </a:ext>
                </a:extLst>
              </p14:cNvPr>
              <p14:cNvContentPartPr/>
              <p14:nvPr/>
            </p14:nvContentPartPr>
            <p14:xfrm>
              <a:off x="2766309" y="2098766"/>
              <a:ext cx="317160" cy="235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1393B49-876F-48F3-BF8F-5AE7D763355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760189" y="2092646"/>
                <a:ext cx="3294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A6C7941-165A-42F4-B4D6-E1564EA5DFCC}"/>
                  </a:ext>
                </a:extLst>
              </p14:cNvPr>
              <p14:cNvContentPartPr/>
              <p14:nvPr/>
            </p14:nvContentPartPr>
            <p14:xfrm>
              <a:off x="1680909" y="2036846"/>
              <a:ext cx="714240" cy="2538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A6C7941-165A-42F4-B4D6-E1564EA5DF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74789" y="2030726"/>
                <a:ext cx="726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D39960C-344A-4141-BF68-76A397AFF08F}"/>
                  </a:ext>
                </a:extLst>
              </p14:cNvPr>
              <p14:cNvContentPartPr/>
              <p14:nvPr/>
            </p14:nvContentPartPr>
            <p14:xfrm>
              <a:off x="3683229" y="2069606"/>
              <a:ext cx="845640" cy="316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D39960C-344A-4141-BF68-76A397AFF08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77109" y="2063486"/>
                <a:ext cx="85788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01A7567-166A-4094-A0E9-5F0DCE08DBC2}"/>
                  </a:ext>
                </a:extLst>
              </p14:cNvPr>
              <p14:cNvContentPartPr/>
              <p14:nvPr/>
            </p14:nvContentPartPr>
            <p14:xfrm>
              <a:off x="5233749" y="2116046"/>
              <a:ext cx="464760" cy="235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01A7567-166A-4094-A0E9-5F0DCE08DBC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27629" y="2109926"/>
                <a:ext cx="4770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F91FE96-6595-4BF5-BC8E-F5E0BF6E25B2}"/>
                  </a:ext>
                </a:extLst>
              </p14:cNvPr>
              <p14:cNvContentPartPr/>
              <p14:nvPr/>
            </p14:nvContentPartPr>
            <p14:xfrm>
              <a:off x="6226629" y="2072486"/>
              <a:ext cx="792720" cy="226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F91FE96-6595-4BF5-BC8E-F5E0BF6E25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20509" y="2066366"/>
                <a:ext cx="8049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95A8BA8-F9A7-4097-BE5D-F40DA27766AE}"/>
                  </a:ext>
                </a:extLst>
              </p14:cNvPr>
              <p14:cNvContentPartPr/>
              <p14:nvPr/>
            </p14:nvContentPartPr>
            <p14:xfrm>
              <a:off x="7323909" y="2088326"/>
              <a:ext cx="183600" cy="237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95A8BA8-F9A7-4097-BE5D-F40DA27766A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17789" y="2082206"/>
                <a:ext cx="1958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9E9C70E-BA82-4D41-B2B9-4E84D6A554F2}"/>
                  </a:ext>
                </a:extLst>
              </p14:cNvPr>
              <p14:cNvContentPartPr/>
              <p14:nvPr/>
            </p14:nvContentPartPr>
            <p14:xfrm>
              <a:off x="7626669" y="2157446"/>
              <a:ext cx="107280" cy="142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9E9C70E-BA82-4D41-B2B9-4E84D6A554F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20549" y="2151326"/>
                <a:ext cx="1195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B7FF0C9-E2A5-44C0-8AEE-4DB1F999C7C7}"/>
                  </a:ext>
                </a:extLst>
              </p14:cNvPr>
              <p14:cNvContentPartPr/>
              <p14:nvPr/>
            </p14:nvContentPartPr>
            <p14:xfrm>
              <a:off x="7863549" y="2148806"/>
              <a:ext cx="158760" cy="152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B7FF0C9-E2A5-44C0-8AEE-4DB1F999C7C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857429" y="2142686"/>
                <a:ext cx="1710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11A64C7-8DD8-4F53-95C5-CA9C7DE1C13E}"/>
                  </a:ext>
                </a:extLst>
              </p14:cNvPr>
              <p14:cNvContentPartPr/>
              <p14:nvPr/>
            </p14:nvContentPartPr>
            <p14:xfrm>
              <a:off x="8351349" y="2055206"/>
              <a:ext cx="810720" cy="279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11A64C7-8DD8-4F53-95C5-CA9C7DE1C13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45229" y="2049086"/>
                <a:ext cx="822960" cy="2912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B69E5180-F7BD-4192-9C67-617A02C1A33C}"/>
              </a:ext>
            </a:extLst>
          </p:cNvPr>
          <p:cNvSpPr txBox="1"/>
          <p:nvPr/>
        </p:nvSpPr>
        <p:spPr>
          <a:xfrm>
            <a:off x="228600" y="2673531"/>
            <a:ext cx="6886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Sales?</a:t>
            </a:r>
          </a:p>
          <a:p>
            <a:r>
              <a:rPr lang="en-US" dirty="0"/>
              <a:t>System has to go through all memory locations.</a:t>
            </a:r>
          </a:p>
          <a:p>
            <a:r>
              <a:rPr lang="en-US" dirty="0"/>
              <a:t>In Column store, we can get result much faster</a:t>
            </a:r>
          </a:p>
          <a:p>
            <a:endParaRPr lang="en-US" dirty="0"/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29909112-7929-4622-87A4-4404C94AEA29}"/>
              </a:ext>
            </a:extLst>
          </p:cNvPr>
          <p:cNvGraphicFramePr>
            <a:graphicFrameLocks noGrp="1"/>
          </p:cNvGraphicFramePr>
          <p:nvPr/>
        </p:nvGraphicFramePr>
        <p:xfrm>
          <a:off x="4979521" y="2913507"/>
          <a:ext cx="9732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15">
                  <a:extLst>
                    <a:ext uri="{9D8B030D-6E8A-4147-A177-3AD203B41FA5}">
                      <a16:colId xmlns:a16="http://schemas.microsoft.com/office/drawing/2014/main" val="371427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75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7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9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57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3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5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50396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DACCE35D-5686-4A27-BE05-D7BD46D2127C}"/>
              </a:ext>
            </a:extLst>
          </p:cNvPr>
          <p:cNvGraphicFramePr>
            <a:graphicFrameLocks noGrp="1"/>
          </p:cNvGraphicFramePr>
          <p:nvPr/>
        </p:nvGraphicFramePr>
        <p:xfrm>
          <a:off x="6268609" y="2913507"/>
          <a:ext cx="16743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320">
                  <a:extLst>
                    <a:ext uri="{9D8B030D-6E8A-4147-A177-3AD203B41FA5}">
                      <a16:colId xmlns:a16="http://schemas.microsoft.com/office/drawing/2014/main" val="371427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75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MAT1  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7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MAT2  2,5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9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MAT3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57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3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5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50396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FA90A9CD-3F59-4D86-8C77-C4304C66A69A}"/>
              </a:ext>
            </a:extLst>
          </p:cNvPr>
          <p:cNvGraphicFramePr>
            <a:graphicFrameLocks noGrp="1"/>
          </p:cNvGraphicFramePr>
          <p:nvPr/>
        </p:nvGraphicFramePr>
        <p:xfrm>
          <a:off x="8236872" y="2852547"/>
          <a:ext cx="9732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15">
                  <a:extLst>
                    <a:ext uri="{9D8B030D-6E8A-4147-A177-3AD203B41FA5}">
                      <a16:colId xmlns:a16="http://schemas.microsoft.com/office/drawing/2014/main" val="371427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75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7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9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57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3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5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50396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1639B4A-6A9D-444A-A0D5-10988985D7AC}"/>
              </a:ext>
            </a:extLst>
          </p:cNvPr>
          <p:cNvGraphicFramePr>
            <a:graphicFrameLocks noGrp="1"/>
          </p:cNvGraphicFramePr>
          <p:nvPr/>
        </p:nvGraphicFramePr>
        <p:xfrm>
          <a:off x="9504030" y="2852547"/>
          <a:ext cx="9732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15">
                  <a:extLst>
                    <a:ext uri="{9D8B030D-6E8A-4147-A177-3AD203B41FA5}">
                      <a16:colId xmlns:a16="http://schemas.microsoft.com/office/drawing/2014/main" val="371427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75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7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9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57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3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5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50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7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How DB Content is Organized in HANA?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Schema is a mandatory DB object which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contains other database objects like Tables, Procedures, Functions (UDF), Sequences, Triggers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Grouping of objects pertaining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to a need e.g. per team, per project, per area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 – Schema provides security to our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content like who can read, write, delete, update data in our objects.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Logical separation of systems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E643B568-909D-46D5-AE91-03461A8D42EF}"/>
              </a:ext>
            </a:extLst>
          </p:cNvPr>
          <p:cNvSpPr/>
          <p:nvPr/>
        </p:nvSpPr>
        <p:spPr>
          <a:xfrm>
            <a:off x="1493520" y="3896360"/>
            <a:ext cx="3726180" cy="20269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2E27D-9871-47A3-94B3-9D9EA274C4EF}"/>
              </a:ext>
            </a:extLst>
          </p:cNvPr>
          <p:cNvSpPr/>
          <p:nvPr/>
        </p:nvSpPr>
        <p:spPr>
          <a:xfrm>
            <a:off x="1255131" y="2483644"/>
            <a:ext cx="1554480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ACB46-C150-4559-B475-1D7DF18CD145}"/>
              </a:ext>
            </a:extLst>
          </p:cNvPr>
          <p:cNvSpPr/>
          <p:nvPr/>
        </p:nvSpPr>
        <p:spPr>
          <a:xfrm>
            <a:off x="4308582" y="2452688"/>
            <a:ext cx="1554480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363719-785D-4C69-84F0-4BD552A72C45}"/>
              </a:ext>
            </a:extLst>
          </p:cNvPr>
          <p:cNvSpPr/>
          <p:nvPr/>
        </p:nvSpPr>
        <p:spPr>
          <a:xfrm>
            <a:off x="1737360" y="4373880"/>
            <a:ext cx="1072251" cy="50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SAPBW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785A7F9-DC9D-4DB2-AD68-2120702BDDFE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1543090" y="3643484"/>
            <a:ext cx="1219676" cy="24111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6C1D08-DD0E-4B3E-B995-5517E368320C}"/>
              </a:ext>
            </a:extLst>
          </p:cNvPr>
          <p:cNvSpPr/>
          <p:nvPr/>
        </p:nvSpPr>
        <p:spPr>
          <a:xfrm>
            <a:off x="3958180" y="4356100"/>
            <a:ext cx="1072251" cy="50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SAPABA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E5F1727-0AEE-4B41-874D-4B59FD66F0B9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rot="5400000">
            <a:off x="4173638" y="3443916"/>
            <a:ext cx="1232852" cy="59151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6EBF91-F532-416D-A306-DD46BC8AEEAE}"/>
              </a:ext>
            </a:extLst>
          </p:cNvPr>
          <p:cNvSpPr txBox="1"/>
          <p:nvPr/>
        </p:nvSpPr>
        <p:spPr>
          <a:xfrm>
            <a:off x="6409509" y="2786743"/>
            <a:ext cx="52599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Using a file called </a:t>
            </a:r>
            <a:r>
              <a:rPr lang="en-US" dirty="0" err="1"/>
              <a:t>hdbschema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CREATE SCHEMA </a:t>
            </a:r>
            <a:r>
              <a:rPr lang="en-US" dirty="0" err="1"/>
              <a:t>schemaName</a:t>
            </a:r>
            <a:r>
              <a:rPr lang="en-US" dirty="0"/>
              <a:t>;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Problems with classical schemas</a:t>
            </a:r>
          </a:p>
          <a:p>
            <a:r>
              <a:rPr lang="en-US" dirty="0"/>
              <a:t>The owner of this schema will be with a user in your company (developer).</a:t>
            </a:r>
          </a:p>
          <a:p>
            <a:r>
              <a:rPr lang="en-US" dirty="0"/>
              <a:t>We cannot perform operations on this schema using a service.</a:t>
            </a:r>
          </a:p>
          <a:p>
            <a:r>
              <a:rPr lang="en-US" dirty="0"/>
              <a:t>Typically, it’s shared with multiple developer’s. So if one developer does something wrong the data is changed for all.</a:t>
            </a:r>
          </a:p>
        </p:txBody>
      </p:sp>
    </p:spTree>
    <p:extLst>
      <p:ext uri="{BB962C8B-B14F-4D97-AF65-F5344CB8AC3E}">
        <p14:creationId xmlns:p14="http://schemas.microsoft.com/office/powerpoint/2010/main" val="293834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HDI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HDI Container is also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But it is managed differently from a normal schema.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How its created?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Manually create it in SCP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Application Managed HDI Container (You as developer ONLY work with App, App will talk to HANA to create and manage this schema to store/read data internally)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cant access HDI Container using HANA Studio (Deprecated tool), We can use new SAP HANA Database Explorer, SAP HANA WebIDE for OP or BAS to access HDI Container.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Who creates it?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There is a new service in SAP HANA called SAP HDI (HANA Deployer Infrastructure) which is just a microservice responsible to managing the container. HDI Deployer is a component which is used to talk to this service from our app.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Who owns it?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moment HDI Container is created, 2 users will gets created automatically by system in HANA.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RANDOMGUID_DT (Design Time) – Full permission to CREATE&lt; DROP&lt; ALTER DB object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RANDOMGUID_RT (Runtime User) – Only permissions to INSERT, UPDATE, DELETE data…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 case of app wants to talk to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hana</a:t>
            </a:r>
            <a:r>
              <a:rPr lang="en-US" dirty="0">
                <a:solidFill>
                  <a:prstClr val="black"/>
                </a:solidFill>
              </a:rPr>
              <a:t>, these users will be used by our app. The same user will be available as environment variable in CF, VCAP_SERVICE.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4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HDI and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9F2F48-B05E-4F15-AEB8-CA42AEB422D9}"/>
              </a:ext>
            </a:extLst>
          </p:cNvPr>
          <p:cNvSpPr/>
          <p:nvPr/>
        </p:nvSpPr>
        <p:spPr>
          <a:xfrm>
            <a:off x="1079862" y="3429000"/>
            <a:ext cx="10650583" cy="2632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 DB (shared-</a:t>
            </a:r>
            <a:r>
              <a:rPr lang="en-US" dirty="0" err="1"/>
              <a:t>db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7ECEE5F-8137-48A7-BEF6-0F954D9F19CD}"/>
              </a:ext>
            </a:extLst>
          </p:cNvPr>
          <p:cNvSpPr/>
          <p:nvPr/>
        </p:nvSpPr>
        <p:spPr>
          <a:xfrm>
            <a:off x="1306286" y="4502331"/>
            <a:ext cx="1602377" cy="10798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 Container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41958640-210C-4055-8E3E-FECA2BAD7978}"/>
              </a:ext>
            </a:extLst>
          </p:cNvPr>
          <p:cNvSpPr/>
          <p:nvPr/>
        </p:nvSpPr>
        <p:spPr>
          <a:xfrm>
            <a:off x="3439886" y="4502331"/>
            <a:ext cx="1602377" cy="10798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HDI Container</a:t>
            </a:r>
            <a:endParaRPr lang="en-US" dirty="0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45F74754-7BBC-4BFD-A789-6990B404186A}"/>
              </a:ext>
            </a:extLst>
          </p:cNvPr>
          <p:cNvSpPr/>
          <p:nvPr/>
        </p:nvSpPr>
        <p:spPr>
          <a:xfrm>
            <a:off x="5663244" y="4502331"/>
            <a:ext cx="1602377" cy="10798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HDI Container</a:t>
            </a:r>
            <a:endParaRPr lang="en-US" dirty="0"/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1E40ABDB-03F9-48C2-9BB7-9DAC07DE0315}"/>
              </a:ext>
            </a:extLst>
          </p:cNvPr>
          <p:cNvSpPr/>
          <p:nvPr/>
        </p:nvSpPr>
        <p:spPr>
          <a:xfrm>
            <a:off x="7728857" y="4502331"/>
            <a:ext cx="1602377" cy="10798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HDI Container</a:t>
            </a:r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6D0656C-5E5E-497D-B0A7-C467EDDF26F5}"/>
              </a:ext>
            </a:extLst>
          </p:cNvPr>
          <p:cNvSpPr/>
          <p:nvPr/>
        </p:nvSpPr>
        <p:spPr>
          <a:xfrm>
            <a:off x="9953840" y="4502331"/>
            <a:ext cx="1602377" cy="10798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HDI Container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EB2AA3-B70D-4B56-9293-F64F6EE61881}"/>
              </a:ext>
            </a:extLst>
          </p:cNvPr>
          <p:cNvSpPr/>
          <p:nvPr/>
        </p:nvSpPr>
        <p:spPr>
          <a:xfrm>
            <a:off x="1079861" y="1599112"/>
            <a:ext cx="10650583" cy="766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 (HANA Deployment Infra)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68C005-12A2-4ACC-8853-C0937773397F}"/>
              </a:ext>
            </a:extLst>
          </p:cNvPr>
          <p:cNvCxnSpPr>
            <a:stCxn id="12" idx="2"/>
            <a:endCxn id="8" idx="1"/>
          </p:cNvCxnSpPr>
          <p:nvPr/>
        </p:nvCxnSpPr>
        <p:spPr>
          <a:xfrm flipH="1">
            <a:off x="4241075" y="2365466"/>
            <a:ext cx="2164078" cy="21368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0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Development using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5EA4A7-C4C9-4DEA-81F4-B45DAF1633C5}"/>
              </a:ext>
            </a:extLst>
          </p:cNvPr>
          <p:cNvSpPr/>
          <p:nvPr/>
        </p:nvSpPr>
        <p:spPr>
          <a:xfrm>
            <a:off x="1951403" y="4432663"/>
            <a:ext cx="2542903" cy="1193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A7754-7975-4B9C-9FFD-2DBC4E15B4B8}"/>
              </a:ext>
            </a:extLst>
          </p:cNvPr>
          <p:cNvSpPr/>
          <p:nvPr/>
        </p:nvSpPr>
        <p:spPr>
          <a:xfrm>
            <a:off x="7188925" y="4432662"/>
            <a:ext cx="2542903" cy="1193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5AB322-0BD0-4D8F-B281-EDED884CA73B}"/>
              </a:ext>
            </a:extLst>
          </p:cNvPr>
          <p:cNvSpPr/>
          <p:nvPr/>
        </p:nvSpPr>
        <p:spPr>
          <a:xfrm>
            <a:off x="1990250" y="1383679"/>
            <a:ext cx="2465209" cy="123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Spring JPA</a:t>
            </a:r>
          </a:p>
          <a:p>
            <a:pPr algn="ctr"/>
            <a:r>
              <a:rPr lang="en-US" dirty="0"/>
              <a:t>(Manage DDL)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8E664D-D168-48F5-88D8-9B77B1771390}"/>
              </a:ext>
            </a:extLst>
          </p:cNvPr>
          <p:cNvCxnSpPr>
            <a:cxnSpLocks/>
            <a:stCxn id="8" idx="2"/>
            <a:endCxn id="2" idx="0"/>
          </p:cNvCxnSpPr>
          <p:nvPr/>
        </p:nvCxnSpPr>
        <p:spPr>
          <a:xfrm>
            <a:off x="3222855" y="2620296"/>
            <a:ext cx="0" cy="1812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44FCD8-BCC9-424B-B5E0-B20C2A95AEEF}"/>
              </a:ext>
            </a:extLst>
          </p:cNvPr>
          <p:cNvSpPr txBox="1"/>
          <p:nvPr/>
        </p:nvSpPr>
        <p:spPr>
          <a:xfrm>
            <a:off x="339634" y="46939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BTP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35771-38AF-4449-9FB1-D6F509107109}"/>
              </a:ext>
            </a:extLst>
          </p:cNvPr>
          <p:cNvSpPr/>
          <p:nvPr/>
        </p:nvSpPr>
        <p:spPr>
          <a:xfrm>
            <a:off x="7227771" y="1383679"/>
            <a:ext cx="2465209" cy="123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with JDBC</a:t>
            </a:r>
          </a:p>
          <a:p>
            <a:pPr algn="ctr"/>
            <a:r>
              <a:rPr lang="en-US" dirty="0"/>
              <a:t>Provided Tables are created in HDI Already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2987F0-44E1-412C-A594-788BFA3CF299}"/>
              </a:ext>
            </a:extLst>
          </p:cNvPr>
          <p:cNvCxnSpPr>
            <a:stCxn id="15" idx="2"/>
            <a:endCxn id="7" idx="0"/>
          </p:cNvCxnSpPr>
          <p:nvPr/>
        </p:nvCxnSpPr>
        <p:spPr>
          <a:xfrm>
            <a:off x="8460376" y="2620296"/>
            <a:ext cx="1" cy="181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EA80A9-11AC-4C39-8667-FCD81A7ACE45}"/>
              </a:ext>
            </a:extLst>
          </p:cNvPr>
          <p:cNvSpPr txBox="1"/>
          <p:nvPr/>
        </p:nvSpPr>
        <p:spPr>
          <a:xfrm>
            <a:off x="7227771" y="992524"/>
            <a:ext cx="31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Classical Approach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1F25-CBF8-4EC9-810F-16D2EB513DA7}"/>
              </a:ext>
            </a:extLst>
          </p:cNvPr>
          <p:cNvSpPr txBox="1"/>
          <p:nvPr/>
        </p:nvSpPr>
        <p:spPr>
          <a:xfrm>
            <a:off x="1990250" y="970954"/>
            <a:ext cx="31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Spring Boot JPA Approach</a:t>
            </a:r>
          </a:p>
        </p:txBody>
      </p:sp>
    </p:spTree>
    <p:extLst>
      <p:ext uri="{BB962C8B-B14F-4D97-AF65-F5344CB8AC3E}">
        <p14:creationId xmlns:p14="http://schemas.microsoft.com/office/powerpoint/2010/main" val="125426738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5469</TotalTime>
  <Words>1268</Words>
  <Application>Microsoft Office PowerPoint</Application>
  <PresentationFormat>Widescreen</PresentationFormat>
  <Paragraphs>207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Aharoni</vt:lpstr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5739</cp:revision>
  <dcterms:created xsi:type="dcterms:W3CDTF">2020-10-03T07:29:13Z</dcterms:created>
  <dcterms:modified xsi:type="dcterms:W3CDTF">2022-07-10T16:56:52Z</dcterms:modified>
</cp:coreProperties>
</file>